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6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1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0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6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1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28BE-FC8D-4AAD-9BC5-8E69E551365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446A-AAA4-4217-8C7F-3923AA505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883863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38600" y="28194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Provide structure, support, shape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431465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Homeostasis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Regulates materials entering and leaving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22910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Control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Regulates </a:t>
            </a:r>
            <a:r>
              <a:rPr lang="en-US" b="1" dirty="0">
                <a:solidFill>
                  <a:srgbClr val="0070C0"/>
                </a:solidFill>
              </a:rPr>
              <a:t>reproduction</a:t>
            </a:r>
            <a:r>
              <a:rPr lang="en-US" dirty="0">
                <a:solidFill>
                  <a:srgbClr val="0070C0"/>
                </a:solidFill>
              </a:rPr>
              <a:t> and all cell 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67800" y="16815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97219" y="321580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Plant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97219" y="475008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12" descr="facilitatedDiffu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9" b="10345"/>
          <a:stretch>
            <a:fillRect/>
          </a:stretch>
        </p:blipFill>
        <p:spPr>
          <a:xfrm>
            <a:off x="6327482" y="1469923"/>
            <a:ext cx="2248395" cy="1161871"/>
          </a:xfrm>
          <a:prstGeom prst="rect">
            <a:avLst/>
          </a:prstGeom>
        </p:spPr>
      </p:pic>
      <p:pic>
        <p:nvPicPr>
          <p:cNvPr id="11" name="Picture 9" descr="nucleu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2461" y="4319316"/>
            <a:ext cx="2163976" cy="2005284"/>
          </a:xfrm>
          <a:prstGeom prst="rect">
            <a:avLst/>
          </a:prstGeom>
        </p:spPr>
      </p:pic>
      <p:pic>
        <p:nvPicPr>
          <p:cNvPr id="3074" name="Picture 2" descr="http://plantcellbiology.masters.grkraj.org/html/Plant_Cellular_Structures2-Cell_Wall_files/image01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905" y="2819400"/>
            <a:ext cx="2285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381000"/>
            <a:ext cx="91945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00601" y="53340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Cell Respiration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breaks down food into usable energy (ATP) using oxygen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1487" y="19812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Photosynthesis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converts sunlight, carbon dioxide, and water into glucose (food) and oxygen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0602" y="3491185"/>
            <a:ext cx="2347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Protein Synthesis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 assembles amino acids into proteins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6" descr="http://www.penrules.com/_Media/art_mito_300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3" t="9427" r="11834" b="13482"/>
          <a:stretch/>
        </p:blipFill>
        <p:spPr bwMode="auto">
          <a:xfrm>
            <a:off x="6477000" y="533400"/>
            <a:ext cx="1752600" cy="13847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://alltomatoes.com/wp-content/uploads/2013/11/chloroplast_colo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2231572"/>
            <a:ext cx="1895793" cy="97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hyperphysics.phy-astr.gsu.edu/hbase/biology/imgbio/ribosome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887" y="3540216"/>
            <a:ext cx="2402115" cy="164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9220200" y="94889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20200" y="250739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Plant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0200" y="417624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1440" y="838200"/>
            <a:ext cx="900656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38600" y="990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Storage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70C0"/>
                </a:solidFill>
              </a:rPr>
              <a:t>stores water, food, or waste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314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Suspends organelles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4" name="Picture 4" descr="http://hharriscell.weebly.com/uploads/1/9/3/9/1939930/36903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868" y="798145"/>
            <a:ext cx="1706093" cy="22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age.slidesharecdn.com/organellesinananimalcellpresentationteacherversion08condensed-130822190610-phpapp01/95/organelles-in-an-animal-cell-6-638.jpg?cb=13771984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37513"/>
            <a:ext cx="2316629" cy="173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20200" y="172926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41971" y="382248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2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Buchy, Emily A.</dc:creator>
  <cp:lastModifiedBy>Buchy, Emily A.</cp:lastModifiedBy>
  <cp:revision>1</cp:revision>
  <dcterms:created xsi:type="dcterms:W3CDTF">2016-09-14T17:40:01Z</dcterms:created>
  <dcterms:modified xsi:type="dcterms:W3CDTF">2016-09-14T17:40:35Z</dcterms:modified>
</cp:coreProperties>
</file>