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D5437-FFAA-45DB-A030-C1736CE0EB3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8092-A02A-41B1-89A0-97AA29FB5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089606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Use the information below to answer the following questions.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H</a:t>
            </a:r>
            <a:r>
              <a:rPr lang="en-US" sz="2400" dirty="0"/>
              <a:t>- X chromosome with normal dominant allele (no hemophilia)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baseline="30000" dirty="0" err="1">
                <a:solidFill>
                  <a:srgbClr val="FF0000"/>
                </a:solidFill>
              </a:rPr>
              <a:t>h</a:t>
            </a:r>
            <a:r>
              <a:rPr lang="en-US" sz="2400" dirty="0"/>
              <a:t> - X chromosome with recessive hemophilia allele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Y</a:t>
            </a:r>
            <a:r>
              <a:rPr lang="en-US" sz="2400" dirty="0"/>
              <a:t> - Y chromosome (does not contain comparable gene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B </a:t>
            </a:r>
            <a:r>
              <a:rPr lang="en-US" sz="2400" dirty="0"/>
              <a:t>- X chromosome with normal dominant allele (not colorblind)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baseline="30000" dirty="0" err="1">
                <a:solidFill>
                  <a:srgbClr val="FF0000"/>
                </a:solidFill>
              </a:rPr>
              <a:t>b</a:t>
            </a:r>
            <a:r>
              <a:rPr lang="en-US" sz="2400" dirty="0"/>
              <a:t> - X chromosome with recessive colorblind allele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Y</a:t>
            </a:r>
            <a:r>
              <a:rPr lang="en-US" sz="2400" dirty="0"/>
              <a:t>  -Y chromosome (does not contain comparable gene)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71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notes if needed.</a:t>
            </a:r>
          </a:p>
          <a:p>
            <a:r>
              <a:rPr lang="en-US" dirty="0" smtClean="0"/>
              <a:t>Complete the practice sheet on Sex-linked traits.</a:t>
            </a:r>
          </a:p>
          <a:p>
            <a:r>
              <a:rPr lang="en-US" dirty="0" smtClean="0"/>
              <a:t>Check answers at the SSS!</a:t>
            </a:r>
            <a:endParaRPr lang="en-US" dirty="0"/>
          </a:p>
        </p:txBody>
      </p:sp>
      <p:pic>
        <p:nvPicPr>
          <p:cNvPr id="9220" name="Picture 4" descr="C:\Documents and Settings\Laptop\Local Settings\Temporary Internet Files\Content.IE5\JZK3H04E\17133664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4290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Get’s the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This is a Competition!!!</a:t>
            </a:r>
          </a:p>
          <a:p>
            <a:r>
              <a:rPr lang="en-US" b="1" dirty="0" smtClean="0"/>
              <a:t>I will not answer questions. Read carefully!</a:t>
            </a:r>
          </a:p>
          <a:p>
            <a:r>
              <a:rPr lang="en-US" b="1" dirty="0" smtClean="0"/>
              <a:t>Show ALL your work to receive credit.</a:t>
            </a:r>
          </a:p>
          <a:p>
            <a:r>
              <a:rPr lang="en-US" dirty="0" smtClean="0"/>
              <a:t>There are 3 parts.  As you complete each part, bring it to me (</a:t>
            </a:r>
            <a:r>
              <a:rPr lang="en-US" u="sng" dirty="0" smtClean="0"/>
              <a:t>with your name on it</a:t>
            </a:r>
            <a:r>
              <a:rPr lang="en-US" dirty="0" smtClean="0"/>
              <a:t>) and receive the next part.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First 5 People </a:t>
            </a:r>
            <a:r>
              <a:rPr lang="en-US" dirty="0" smtClean="0"/>
              <a:t>to complete the mystery correctly (with ALL work shown) wins a </a:t>
            </a:r>
            <a:r>
              <a:rPr lang="en-US" dirty="0" smtClean="0">
                <a:solidFill>
                  <a:srgbClr val="C00000"/>
                </a:solidFill>
              </a:rPr>
              <a:t>__________________.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Documents and Settings\Laptop\Local Settings\Temporary Internet Files\Content.IE5\BNNXXV4Z\dollar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216789"/>
            <a:ext cx="1285875" cy="1231011"/>
          </a:xfrm>
          <a:prstGeom prst="rect">
            <a:avLst/>
          </a:prstGeom>
          <a:noFill/>
        </p:spPr>
      </p:pic>
      <p:pic>
        <p:nvPicPr>
          <p:cNvPr id="5" name="Picture 2" descr="C:\Documents and Settings\Laptop\Local Settings\Temporary Internet Files\Content.IE5\BNNXXV4Z\dollar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152400"/>
            <a:ext cx="1285875" cy="12310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6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91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36" y="0"/>
            <a:ext cx="9073864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143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Males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524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Xs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X or 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20372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0" y="533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genes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sex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2209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RECESSIVE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514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Males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819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3657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CARRIERS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26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normal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943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0" descr="chromosom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146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681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HEMOPHELIA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0623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COLORBLINDESS (red-green)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371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Calico coat color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676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eye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7333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0" y="205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17526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Males only have 1 X chromosome and cannot be heterozygous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3124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2217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955857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Sex-Linked Traits Worksheet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Background Information: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Sex-linked traits are those whose genes are found on the X chromosome but not on the Y chromosome. </a:t>
            </a:r>
            <a:r>
              <a:rPr lang="en-US" dirty="0"/>
              <a:t>In humans the </a:t>
            </a:r>
            <a:r>
              <a:rPr lang="en-US" b="1" dirty="0">
                <a:solidFill>
                  <a:srgbClr val="FF0000"/>
                </a:solidFill>
              </a:rPr>
              <a:t>X chromosomes are much larger </a:t>
            </a:r>
            <a:r>
              <a:rPr lang="en-US" dirty="0"/>
              <a:t>than the Y chromosome and contains thousands of more genes than the Y chromosome. For each of the genes that are exclusively on the X chromosomes, </a:t>
            </a:r>
            <a:r>
              <a:rPr lang="en-US" b="1" dirty="0">
                <a:solidFill>
                  <a:srgbClr val="FF0000"/>
                </a:solidFill>
              </a:rPr>
              <a:t>females, who are XX</a:t>
            </a:r>
            <a:r>
              <a:rPr lang="en-US" dirty="0"/>
              <a:t>, would obviously have two alleles. </a:t>
            </a:r>
            <a:r>
              <a:rPr lang="en-US" b="1" dirty="0">
                <a:solidFill>
                  <a:srgbClr val="FF0000"/>
                </a:solidFill>
              </a:rPr>
              <a:t>Males, who are XY,</a:t>
            </a:r>
            <a:r>
              <a:rPr lang="en-US" dirty="0"/>
              <a:t> would have only one allele. Thus females with one recessive allele and one dominant allele, for a gene that is unique to the X chromosome, will always display the dominant phenotype. However, a male with a recessive allele for a gene unique to the X chromosome will always exhibit that recessive trait because there is no other corresponding allele on the Y chromosome.</a:t>
            </a:r>
          </a:p>
          <a:p>
            <a:pPr marL="0" indent="0">
              <a:buNone/>
            </a:pPr>
            <a:r>
              <a:rPr lang="en-US" dirty="0"/>
              <a:t>In humans, each of two different sex-linked genes has a defective recessive allele that causes a disease. The diseases are </a:t>
            </a:r>
            <a:r>
              <a:rPr lang="en-US" dirty="0">
                <a:solidFill>
                  <a:srgbClr val="FF0000"/>
                </a:solidFill>
              </a:rPr>
              <a:t>hemophilia and colorblindness</a:t>
            </a:r>
            <a:r>
              <a:rPr lang="en-US" dirty="0"/>
              <a:t>. In hemophilia, the defective allele prevents the synthesis of a factor needed for blood clotting. In colorblindness, the defective allele prevents a person from seeing certain colors.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91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403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Sex-Linked Traits Worksheet </vt:lpstr>
      <vt:lpstr>Use the information below to answer the following questions. </vt:lpstr>
      <vt:lpstr>Practice!</vt:lpstr>
      <vt:lpstr>Who Get’s the Money?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Computer</cp:lastModifiedBy>
  <cp:revision>14</cp:revision>
  <dcterms:created xsi:type="dcterms:W3CDTF">2015-10-25T23:16:52Z</dcterms:created>
  <dcterms:modified xsi:type="dcterms:W3CDTF">2016-07-13T20:07:36Z</dcterms:modified>
</cp:coreProperties>
</file>