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2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24" r:id="rId2"/>
    <p:sldId id="333" r:id="rId3"/>
    <p:sldId id="325" r:id="rId4"/>
    <p:sldId id="326" r:id="rId5"/>
    <p:sldId id="334" r:id="rId6"/>
    <p:sldId id="327" r:id="rId7"/>
    <p:sldId id="328" r:id="rId8"/>
    <p:sldId id="329" r:id="rId9"/>
    <p:sldId id="330" r:id="rId10"/>
    <p:sldId id="331" r:id="rId11"/>
    <p:sldId id="332" r:id="rId12"/>
    <p:sldId id="335" r:id="rId13"/>
    <p:sldId id="336" r:id="rId14"/>
    <p:sldId id="300" r:id="rId15"/>
    <p:sldId id="285" r:id="rId16"/>
    <p:sldId id="287" r:id="rId17"/>
    <p:sldId id="288" r:id="rId18"/>
    <p:sldId id="289" r:id="rId19"/>
    <p:sldId id="291" r:id="rId20"/>
    <p:sldId id="290" r:id="rId21"/>
    <p:sldId id="297" r:id="rId22"/>
    <p:sldId id="337" r:id="rId23"/>
    <p:sldId id="292" r:id="rId24"/>
    <p:sldId id="293" r:id="rId25"/>
    <p:sldId id="294" r:id="rId26"/>
    <p:sldId id="321" r:id="rId27"/>
    <p:sldId id="319" r:id="rId28"/>
    <p:sldId id="320" r:id="rId29"/>
    <p:sldId id="296" r:id="rId30"/>
    <p:sldId id="256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1" r:id="rId44"/>
    <p:sldId id="272" r:id="rId45"/>
    <p:sldId id="274" r:id="rId46"/>
    <p:sldId id="273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322" r:id="rId56"/>
    <p:sldId id="32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CA91-55AC-41A0-93DD-D5B756F2F960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4B4CF-0E99-433E-ACF4-57A7C1AE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8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1:34.1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10964 6325 0,'0'0'219,"24"25"-219,1-25 15,-25 0-15,50 0 16,24 0-1,1 0-15,49 0 16,-50 0 0,25 0-16,-49 0 15,0 0 1,-1 0-16,-49 0 31,50 0-15,-25 0-1,49 0-15,0 0 16,26 0-1,-26 0-15,25 0 16,-49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4:23:33.8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3870 7789 0,'0'0'109,"74"0"-94,124 0 1,1 0-16,173-50 16,-99 50-1,297 0-15,-198 25 16,50 24-1,-149 1-15,74-50 16,-223 0-16,25 0 16,-25 0-1,-50 0-15,26-25 16,-100 0-1,49 25 79,-49 0-78,25 0 405,-25 0-406,50 0 1,-1 0-16,-49 0 16,50 0-1,-25 0-15,-25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4:23:36.2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5110 6772 0,'25'0'172,"49"0"-157,0 24-15,75 1 16,-50-25-1,100 50-15,-25-50 16,148 0 0,-74 0-16,74 0 15,-148 0 1,0 0-16,-125-25 15,1 25-15,-25 0 16,0 0 0,-1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4:14.6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4787 10666 0,'0'0'94,"0"0"-79,50 0 1,-25 0-16,0 0 15,24 0 1,26 0-16,-26 0 16,26 0-1,-1 0-15,-24 0 16,49 0-16,-50 0 15,26 0 1,-1 0-16,-49 0 16,0 0-1,24 0-15,1 0 16,49 0-1,-49 0-15,49 0 16,0 0 0,25 0-16,-24-25 15,-26 25 1,75-25-16,-75 1 15,50-1 1,-49 25-16,24 0 16,-49 0-1,24 0-15,-24 0 16,49 0-1,-25 0-15,25 0 16,-24 0 0,74 0-16,-100-25 15,50 25-15,-74 0 16,50 0-1,-26 0-15,1 0 16,24 0 0,-24 0-16,0 0 15,24 0 1,0 0-16,-24 0 15,24 0 1,-49 0-16,50 0 16,-26 0-1,-24 0-15,0 0 16,49 25-1,-24-25-15,24 0 16,-24 0 0,-1 0-16,26 0 15,-26 0 1,26 0-16,-25 0 15,-26 0-15,1 0 16,50 0 0,-51 0-16,1 0 15,0 0 1,0 0-16,0 0 15,-1 0 1,26 0-16,24 0 16,-24 0-1,24 0-15,-49 0 16,0 0-1,0 0-15,0 0 16,-1 0 0,26 0-1,-50 0 1,25 0-16,0 0 15,24 0-15,-24 0 16,25 0 0,-26 0-16,1 0 15,25 0 1,0 0-16,-26 0 15,51-25 1,-26 25-16,-49 0 16,25 0-1,-25 0-15,25 0 203,-25 0-172,25 0-31,0 0 16,-25 0-1,24 0 1,1 0 0,0 0-16,-25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4:29.03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13370 5779 0,'0'0'141,"0"0"-126,25 0 1,49 0-16,0 0 15,50 25 1,-24-25-16,-1 25 16,99 0-1,-74 0-15,50 0 16,-50-1-1,74-24-15,-98 0 16,48 0 0,-98 0-16,49 0 15,-49 0 1,24 25-16,-24-25 15,24 0 1,-49 0-16,25 0 16,-1 0-16,26 0 15,-50 0 1,-1 0-16,51 0 15,-1 0 1,50 0-16,-49 0 16,49 0-1,-25 0-15,-25 0 16,1 0-1,24 0-15,-49 0 16,24 0 0,0 0-16,1 0 15,-50 0 1,-1 0-16,26 0 15,-50 0 1,50 0-16,-26 0 16,1 0-1,0 0-15,0-25 16,0 25 358,-1 0-327,1 0-47,25 0 16,-1-24-1,-24 24-15,25-25 16,24 25-1,-24 0-15,-50 0 16,0-25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4:31.38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14064 7367 0,'25'0'47,"-25"0"-16,25 0 0,-25 0-31,25 0 16,-25 0 0,49 0-16,1 0 15,-25 0 1,49 0-16,-24 0 15,49 25-15,-49-25 16,24 0 0,-49 0-16,24 0 15,-24 0 1,0 0-16,0 0 15,0 0 1,-1 0-16,1 0 16,-25 0-1,25 0-15,0 0 16,0 0-1,-1 0-15,1 0 16,25 0 0,-25 25-16,24-25 15,-24 0 1,0 0-16,0 0 31,-25 0-31,24 0 16,1 0-16,0 0 15,0 0 1,24 0-16,-24 0 15,0 0 1,25 0-16,-25 0 16,-1 0-1,1 24-15,25-24 16,-1 25-1,-24-25-15,0 25 16,49-25 0,-24 25-16,-25-25 15,24 0 1,26 25-16,-1-1 15,-49-24 1,49 0-16,-24 0 16,0 50-16,-26-50 15,51 50 1,-1-50-16,-24 0 15,24 0 1,1 24-16,-26 1 16,26 0-1,-26-25-15,26 50 16,-26-26-1,26-24-15,-1 50 16,-24-25 0,24 0-16,-24-25 15,74 0 1,-75 0-16,26 24 15,-26 1 1,51-25-16,-26 0 16,1 0-1,-26 0-15,1 0 16,-1 0-16,1 0 15,-25 0 1,0 0-16,-1 0 16,-24 0-1,50-25-15,-25 25 31,0 0-31,-1 0 16,-24-24 0,50 24-16,-25 0 15,0 0 1,-1 0-16,26 0 15,0 0 1,-1-25-16,26 25 16,-1-25-1,-49 0-15,25 25 16,24 0-1,-24 0-15,-1-25 16,-24 25-16,25 0 16,-26-24-1,1 24-15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4:35.0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16743 7590 0,'0'0'140,"0"0"-124,25 0-16,0 0 15,24 0-15,1 0 16,49 0 0,-49 0-16,74 0 15,-25 0 1,75 0-16,-75 0 15,124 0 1,-124 0-16,100 0 16,-50 0-1,24 0-15,-49 0 16,-24 0-1,48 0-15,-48 0 16,-1 0 0,25 0-16,-25 0 15,0 0 1,75 0-16,-50 0 15,0-25 1,-50 25-16,26 0 16,-26 0-16,0 0 15,26 0 1,-26 0-16,0 0 15,1 0 1,-1 0-16,1 0 16,-1 0-1,-24 0-15,49 0 16,-49 0-1,74 0-15,-75 0 16,50 0 0,-24 0-16,-1 0 15,-24 0 1,-25 0-16,24 0 15,26 0 1,-51 0-16,51 0 16,-26 0-1,-24 0-15,50 0 16,-51 0-16,51 0 15,-1 0 1,1 0-16,-26 0 16,26 0-1,-50-24-15,-1 24 16,-24 0-1,25 0 17,0 0-17,25 0 1,-26 0-16,-24 0 15,25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4:37.61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14461 8310 0,'0'0'109,"0"0"-78,25 0-31,25 0 16,-1 0 0,-24 0-16,25 0 15,-1 0 1,1 0-16,-1 0 15,51-25 1,-51 25-16,75 0 16,-49 0-1,73 0-15,-73 0 16,49 0-16,-74 0 15,24 0 1,-49 0-16,49-25 16,-49 25-1,0 0-15,24 0 16,1-25-1,24 25-15,-24-25 16,74 1 0,-25 24-16,0-25 15,1 25 1,49-50-16,-75 50 15,25-25 1,-49 25-16,24-24 16,-49 24-1,25 0-15,-1 0 16,26 0-1,-1 0-15,-24-25 16,49 25-16,-50-25 16,51 25-1,-26-25-15,25 25 16,-49-25-1,24 25-15,-24 0 16,24 0 0,1 0-16,-26 0 15,26 0 1,-26 0-16,1 0 15,24 0 1,1 0-16,-1 0 16,25 0-1,-49 0-15,49 0 16,-74 0-1,25 0-15,-1 0 16,-24 0 0,0 0-16,25 0 15,-26 0 1,1 0-16,25 0 15,-25 0-15,-1 0 16,1 0 0,0 0-16,0 0 15,24 0 1,1 0-16,24 0 15,-24 0 1,24 0-16,-24 0 16,24 0-1,1 0-15,-25 0 16,-26 0-1,1 0-15,25 0 16,-25 0 0,-1 0-16,51 0 15,-26 0 1,1 0-16,0 0 15,-1 0 1,1 0-16,-25 0 16,24 0-16,1 0 15,24 0 1,-24 0-16,24 0 15,-49 0 1,49 0-16,-24 0 16,24 0-1,-24 0-15,25 25 16,-1-25-1,-24 0-15,-1 0 16,26 0 0,-51 0-16,1 0 15,25 0 1,-1 0-16,1 0 15,-50 0 1,74 0-16,-24 0 16,-25 0-1,0 0-15,-1-25 16,-24 25-16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8:15:15.8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2853 4787 0,'0'25'124,"49"-25"-124,26 0 16,73 25 0,26 0-16,49-25 15,100 0 1,-50 0-16,24 0 15,-24 0 1,25 0-16,-75 49 16,50 1-16,-124-25 15,74 0 1,-99-1-16,50 1 15,-75 0 1,25 0-16,-50-25 16,-24 0-1,-25 0-15,24 0 16,-24 0-1,25 0-15,-1 0 16,26 0 0,24 0-16,-74-25 15,24 25 1,-24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8:15:17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8334 14734 0,'0'0'78,"25"0"-62,-25 0-1,75 0-15,-26 0 16,50-25-16,-24 25 16,-1-25-1,25 25-15,50-24 16,0 24-1,0 0-15,0 0 16,24 0 0,-98 0-16,74 0 15,-50 0 1,75 0-16,-26 0 15,26-25 1,24 0-16,-49-25 16,25 26-1,-50-1-15,-25 0 16,-49 25-1,-25 0-15,-25 0 16,49 0-16,-49 0 16,50 0-1,-25 0-15,123 0 16,1 0-1,25 0-15,-75 0 16,0 0 0,-49 0-16,-25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8:15:18.7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2952 15776 0,'25'0'93,"-1"0"-77,51 0-16,-1 0 15,75 0 1,-50 0-16,75 0 16,-25 0-1,24 0-15,-73 0 16,98 0-1,-49 0-15,24 0 16,-73-25 0,73 0-16,-73 25 15,-1-25 1,-25 25-16,-24 0 15,-1-24 1,-49 24-16,25 0 16,-25 0-1,25 0 1,0 0-16,0 0 31,-25 0-31,24 0 16,-24 0-1,25 0 16,0 0-31,25 0 16,-26 0 0,26 0-16,24 0 15,-24 0 1,0 0-16,-50 0 156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1:36.0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17587 6276 0,'0'0'156,"24"0"-156,51 0 15,24 0-15,75 0 16,-26-25 0,100 0-16,-99 25 15,99 0 1,-99 0-16,0 0 15,0 0 1,-75 0-16,50 0 16,-25 0-1,50 0-15,-49 0 16,48 0-1,-48 0-15,48 0 16,-73 0 0,49-25-16,-50 25 15,1-25 1,-51 25-16,26 0 15,-25 0 1,0 0 0,-25 0-16,74 0 15,1 0 1,24 0-16,-50 0 15,26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8:15:38.0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17016 9500 0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54:55.44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14089 5308 0,'0'0'140,"25"25"-140,-25-25 16,74 0 0,-49 0-16,74 0 15,-24 0 1,24 25-16,-25-25 15,75 25 1,-25-1-16,50-24 16,-25 0-1,49 0-15,-24 0 16,24 0-1,-99 0-15,25 0 16,0 0 0,-49 0-16,-1 25 15,1 0-15,-1-25 16,-24 25-1,-1-25-15,1 0 16,24 0 0,-24 0-16,0 0 15,24 0 1,25 0-16,0 0 15,75 0 1,-100 0-16,26 0 16,-26 0-1,-49 0-15,-25 0 156,25 25-140,-1-25-16,26 0 15,-25 0 1,49 24-16,-49-24 16,99 25-1,-74-25-15,24 0 16,-24 0-1,-1 0-15,-24 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54:42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3324 3671 0,'-25'0'62,"25"-25"48,25-24-64,-25 24 1,25 0-16,-25-25-15,24 26 0,-24-1-16,25-25 31,-50 100 31,25-25-62,-24-1 16,-1 26-1,0 0-15,0-1 16,-24 1 0,24 0-16,0-26 15,25-98 48,0 24-48,25 1-15,0-1 16,-25 0 0,49 1-16,-24-1 15,0 25 1,0 1-1,24 48 1,-49 1 0,25 25-16,-25-1 15,25 1 1,0 24-16,-25 1 15,24-1 1,1 1-16,0-1 16,0 1-1,0-26-15,-25 1 16,24-1-1,-24 1-15,0-25 16,0 24 0,-49-49 15,-1 0-31,25 0 15,-24 0 1,-1 0-16,-24-24 16,49 24-16,-25 0 15,1 0 1,98 0 31,26 0-32,-1 0-15,1 0 16,24 0-1,-25-25-15,26 25 16,-26 0 0,-24 0-16,-1 0 15,1 0 1,-25 0-16,-1 0 31,1 25 16</inkml:trace>
  <inkml:trace contextRef="#ctx0" brushRef="#br0" timeOffset="1962">14337 3473 0,'25'49'15,"-25"-24"1,25 25-1,0-1-15,-1 26 16,-24-1 0,25 1-16,-25-1 15,0-24 1,0-1-16,0-24 31,0-50 0,0-24-15,0-1-16,-25-24 15,25 24 1,0-24-16,25-1 16,0 25-1,0 1-15,0 24 16,24 25-1,1 25-15,-25 0 16,24 24 0,-24 26-16,-25-1 15,25-24 1,-25 24-16,25-24 15,-25-1 1,24-24 0,-24-74 30,0-26-46,0 1 16,25-1 0,-25 26-16,25-26 15,-25 50 1,50 1-1,-1 48 1,-24 26 0,0-25-16,0 49 15,-1-24 1,-24 0-16,0-1 15,0-24 1,0 0-16,0-25 62</inkml:trace>
  <inkml:trace contextRef="#ctx0" brushRef="#br0" timeOffset="2462">15478 3572 0,'0'-25'0,"25"0"15,-75 75 32,-24-1-47,49 26 16,-25-1-1,26-24-15,24 0 16,24-26-1,1 1-15,0-25 16,0 0 0,25-25-16,-26 1 15,26-26 1,-25 0-16,-25 1 15,0-26 1,0 26-16,0 24 16,0 74 46,0 1-46,0 0-16,25-25 15,-25 24-15,24-24 16,-24 0-1,25 0 1,-25-25 0</inkml:trace>
  <inkml:trace contextRef="#ctx0" brushRef="#br0" timeOffset="2964">15701 3547 0,'50'25'16,"-25"24"0,-25 26-16,0-25 15,25 24 1,-25 0-16,0-24 15,0-25 1,0 0-16,0-75 62,24 0-46,-24 1-16,0-26 16,25 26-1,-25-1-15,50 25 31,-25 0-31,-1 50 16,26 25 0,-50 0-1,0-1 1,25 26-16,-25-26 15,0 1 1,0-25 0,25-75 15</inkml:trace>
  <inkml:trace contextRef="#ctx0" brushRef="#br0" timeOffset="3454">16098 3621 0,'25'0'47,"25"50"-31,-26 0-1,1-1 1,0 1-16,0 0 15,0-1 1,24-49 15,-24-25-15,0-24-1,-25-1-15,25-24 16,-25-1-16,0 50 16,0 75 30,0 0-30,0-1 0,-25 26-16,25-1 15,-25 1 1,25-26-16,0 26 15,0-1 1,25 0-16,-25-24 16,25 0-1,-25-26-15,25 1 31,-25 0-31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8:32:11.59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3746 8334 0,'0'0'62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8:33:03.22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10592 8235 0,'24'0'141,"26"0"-141,0 0 15,74 0 1,24 25-16,-24 0 16,100 0-1,-51-1-15,75 26 16,-99-25-1,99 24-15,-124-24 16,100 0 0,-125-25-16,25 0 15,-25 0 1,0 0-16,-49 0 15,49 0 1,-74 0-16,24 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8:33:54.42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14709 8186 0,'0'0'124,"0"0"-108,25 0 0,0 24-1,24-24-15,-24 0 16,25 0-1,49 25-15,-25-25 16,50 0 0,-49 0-16,-1 0 15,-24 0 1,-25 0-16,0 0 15,24 0 1,-24 0-16,25 0 16,-1 0-1,26 0-15,-26 0 16,26 0-1,-26 0-15,26 0 16,-1 0 0,-24 0-16,24 0 15,25 0 1,-24 0-16,-26 0 15,1 0-15,0 0 16,-26 0 0,26 0-16,-50 0 15,25 0 1,0 0-1,-25 0 79,24 25-78,-24-25-16,50 0 15,-50 0 1,25 0-16,-25 0 15,25 0 1,-25 0-16,24 0 16,1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5:17:30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18752 12750 0,'-24'-50'16,"-51"25"15,50 0-31,-24 25 16,-1 0-1,-24 25-15,24 0 16,-24 25-16,-1 24 16,1 25-1,-1 0-15,26 1 16,24-1-1,0 25-15,25 0 16,25-25 0,25 0-16,-1 1 15,1-51 1,24 26-16,1-26 15,-26-24 1,1 0-16,-25-25 16,24 0-1,-24 0-15</inkml:trace>
  <inkml:trace contextRef="#ctx0" brushRef="#br0" timeOffset="502.0502">19124 13767 0,'-49'49'47,"-1"1"-32,1-1-15,-1 26 16,25-1-1,0 1-15,1-1 16,48-24 0,1-1-16,0-24 15,25-25 1,-1 0-16,1 0 15,-1-25 1,-24-24-16,0 24 16,0-25-1,-50 1-15,0 24 16,-24 25-16,24 25 15,-25-1 1,1 1-16,24 25 16,25-25-1,0-1 1,25-24-1</inkml:trace>
  <inkml:trace contextRef="#ctx0" brushRef="#br0" timeOffset="889.0889">19769 12700 0,'0'50'16,"25"24"0,0 25-16,-25 0 15,25 1 1,-25-1-16,0 25 15,0 0 1,25 0-16,-25-25 16,24-24-1,-24-26-15,0-24 16,25-25-1</inkml:trace>
  <inkml:trace contextRef="#ctx0" brushRef="#br0" timeOffset="1215.1215">20166 12626 0,'25'24'16,"0"51"0,0-1-1,-25 25-15,24 1 16,-24 24-1,0 0-15,0 0 16,25 0 0,-25-25-16,25 0 15,-25-24 1,0-26-16,0-24 15,0-50 1</inkml:trace>
  <inkml:trace contextRef="#ctx0" brushRef="#br0" timeOffset="1410.1407">19918 13543 0,'50'0'15,"24"0"1,-24 0 0,49 0-16,-25-24 15,26 24 1</inkml:trace>
  <inkml:trace contextRef="#ctx0" brushRef="#br0" timeOffset="1809.1809">20588 13494 0,'0'74'31,"25"-24"-31,-25 24 16,24-24-1,-24 24-15,0 1 16,-24-1 0,24 0-16,-25 1 15,25-26 1,0-24-16</inkml:trace>
  <inkml:trace contextRef="#ctx0" brushRef="#br0" timeOffset="2270.227">20712 13667 0,'50'0'0,"-1"0"16,1 0-1,-1 50-15,1 0 16,-25-1 0,-25 26-16,-25-26 15,25 26 1,-50-1-16,26-49 15,-1 0 1,-25-25 0,25-50-1,25 0 1,25 26-1,-25-1-15,25 0 16,25 25-16,-26 25 16,1 0-1,25-1-15,-25 26 16,-25 0-1,24-1-15,-24-24 16,25 0 0,-25-25 15</inkml:trace>
  <inkml:trace contextRef="#ctx0" brushRef="#br0" timeOffset="2885.2882">21853 12700 0,'0'-50'15,"25"1"1,-50 24-16,0-25 15,-24 50 1,-1-24-16,-25 48 16,1 1-1,24 25-15,-24 24 16,24 1-1,1 49-15,24-25 16,0 25 0,25-25-16,25 25 15,0-49 1,24 24-16,26-50 15,-1 1 1,1-50-16,-1 0 16,1-25-1,-26-24-15,1-26 16,-1 1-1,-24-25-15,0-26 16,0 1-16,-25 25 16,-25 0-1,0 0-15,0 49 16,-24 1-1,-1-1-15,25 25 16,-24 25 0,24 50-1</inkml:trace>
  <inkml:trace contextRef="#ctx0" brushRef="#br0" timeOffset="3413.3413">22349 13543 0,'-25'-24'47,"-24"48"-47,24 26 15,-25 0 1,1 24-16,-1 0 16,25 26-1,25-51-15,25 1 16,0-1-1,0-24-15,24 0 16,1-50 0,-1 0-16,1 1 15,-25-26 1,-25 25-16,-25 0 31,-25 25-31,1 0 16,-1 25-1,25 0-15,-24 0 16,49 0-1,-25-1-15,25 26 16,25-25 0</inkml:trace>
  <inkml:trace contextRef="#ctx0" brushRef="#br0" timeOffset="5351.5351">21307 11485 0,'-25'0'0,"-49"0"16,24 49-1,1 1-15,-26-1 16,51 1 0,24-25-16,24 0 31,1-25-31,25-25 15,-25 0 1,24 0-16,1-24 16,-1-26-16,-24 26 15,0-1 1,-25 25-1,0 50 1,0 49 0,-25-24-1,25 49-15,25 0 16,-25-24-1,0 24-15,0-25 16,-25 1 0,0-26-16,1 1 15,-26-25 1,25-25-16,-24-25 15,-1-25 1,25-24-16</inkml:trace>
  <inkml:trace contextRef="#ctx0" brushRef="#br0" timeOffset="5840.584">21580 10616 0,'25'75'16,"-25"49"-16,25-25 15,-25 25 1,24 0-16,1 0 15,-25 0 1,25-25-16,0-24 16,0-1-1,-25-24-15,25-1 16,-25-49-1</inkml:trace>
  <inkml:trace contextRef="#ctx0" brushRef="#br0" timeOffset="6260.626">21977 11435 0,'25'50'31,"-25"-26"-15,0 51-1,0-1-15,0-24 16,0 24-16,25-49 16,-1 0-1,26 0-15,-25-25 16,24 0-1,1-50-15,-25 0 16,24 1 0,-24-26-16,-25 51 15,25 98 32,-25-24-31,0-1-1,25 1-15,0-1 16,-1 1-1,1-50-15,25 0 16,-25-25 0</inkml:trace>
  <inkml:trace contextRef="#ctx0" brushRef="#br0" timeOffset="6669.6669">22771 11460 0,'-25'49'47,"0"1"-31,25 0-1,0 24-15,0-24 16,25-1 0,0 1-16,24-1 15,-24-24 1,25-25-16,-1 0 15,-24-25 1,0-24-16,-25-1 16,0 1-1,-25-1-15,0 0 16,1 26-16,-26-1 15,25 0 1,25 0 15</inkml:trace>
  <inkml:trace contextRef="#ctx0" brushRef="#br0" timeOffset="7015.7015">23267 11485 0,'-25'24'15,"-25"-24"-15,1 25 16,-1-25-1,25 50-15,25-25 16,0 24 0,25 26-16,25-26 15,-1 1 1,1-1-16,0 1 15,-26-25-15,1 24 32,-74-73-1,24-1-31,0 25 15</inkml:trace>
  <inkml:trace contextRef="#ctx0" brushRef="#br0" timeOffset="7976.7976">23341 12129 0,'-25'25'16,"1"-25"-1,-1 25-15,0 0 16,-25-25-1,26 0 17</inkml:trace>
  <inkml:trace contextRef="#ctx0" brushRef="#br0" timeOffset="8447.8447">23763 11981 0,'49'24'32,"1"-24"-32,0 0 15,24-24 1,-24-1-16,-1 0 15,1 0 1,-75 0 15,-24 25-31,-1 0 16,-24 25-1,24 25-15,0-25 16,25-1 0,1 26-16,24 0 15,24-1 1,1 26-16,25-1 15,0 1-15,-1-26 16,26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5:21:04.9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3324 5209 0,'0'0'0,"0"-25"16,-25 25-1,25 0 110,50 0-109,98 0-1,-24 25-15,174 25 16,-75-26-16,224 51 16,-75-26-1,347 26-15,-148-75 16,322 0-1,-348 0-15,299 0 16,-298 0 0,-174 0-16,99 0 15,-149 0 1,174 99-16,-148-25 15,123-24 1,-124 0-16,25-1 16,-49-49-1,98-25-15,-148 1 16,50-51-1,-199 50-15,0 1 16,-99 24 0,-1 0-16,1 0 15,0 0-15,-25 0 16,25 0-1,-25-25 235,0 25-172,49-50-62,51 1-1,-26-26-15,75-24 16,-50 25-1,50-50-15,-75 74 16,1 0 0,-50 50-16,74-24 15,-74 24 1,-1 0-16,-48 0 109,-1 0-93,-74 0-1,49 0-15,-148 0 16,24 0-1,-149 0-15,26 0 16,-224 0 0,149 0-16,-248 0 15,272 0 1,-272 0-16,248 0 15,-248 0 1,198 0-16,125 0 16,-100 0-1,124 0-15,-149 0 16,199 0-1,-149 0-15,198 0 16,-98 0-16,98 0 16,-24 0-1,49-25-15,-149 25 16,100 0-1,-150 0-15,125 0 16,-99 0 0,123 0-16,1 0 15,-1 0 1,100 0-16,-25 0 15,74 0 1,-49 0-16,25 0 16,-50 0-1,49 0-15,1 0 16,0 0-1,49 0-15,25 0 16,-25 0 93,0 0-78,-24 0-15,-1 0-16,25 0 16,-24 0-1,-1 0-15,-24 0 16,-1 0-1,-24 0-15,0 25 16,-25-1 0,-75 1-16,50 0 15,-49 49 1,99-49-16,-50 25 15,99-1-15,1-24 16,24-25 0,25 0 93,74 25-94,25 0-15,125 24 16,-51-24 0,175 25-16,-150-25 15,199 74 1,-50-74-16,75 49 15,-50-49 1,50-25-16,-50 0 16,124 0-1,-199 0-15,324 0 16,-249 0-16,149 0 15,372 0 1,-348 0-16,348 0 16,-372-25-1,347-99-15,-496 74 16,224-24-1,-299 74-15,51 0 16,-150 0 0,0 0-16,-98 0 15,-26 0 1,-49 0-16,0 0 234,-25 0-219,99 0 1,-25 0-16,100 0 16,-25 0-1,0-50-15,-75 50 16,-24-24-1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5:21:24.51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943 4118 0,'-25'0'31,"0"49"0,25 1-31,-25 49 16,0 0-1,1 25-15,-1 25 16,0 25 0,-25-25-16,26 24 15,-1 1 1,0-1-16,0-24 15,-24 0 1,24-50-16,0 1 16,0-26-1,0-49-15,25-124 47,25 24-47,-25-24 16,25-50-1,0 0-15,0 0 16,24-24-1,-24-1-15,0 25 16,24 0 0,-49 1-16,25 24 15,-25 24 1,0 1-16,0 25 15,25 24 1,0 1-16,0 24 16,-1 25-1,1 0-15,25 49 16,-25 1-1,24 24-15,1 50 16,24-24 0,1 48-16,-1-24 15,0 50-15,26-25 16,-26 25-1,-24-1-15,24-24 16,-49-25 0,25-25-16,-26-24 15,-24-1 1,0-24-16,-24-25 15,-1-1 1,0-24-16,-50-24 16,1-26-1,0 0-15,-50 1 16,0-26-1,0 1-15,-25 24 16,0-24 0,25 24-16,0 1 15,25-1 1,24 0-16,1 26 15,49-26 1,25 25-16,0-24 16,50 24-1,-1-25-15,26 1 16,24-1-1,25 0-15,25 1 16,0-1-16,24 1 16,-24-1-1,0 0-15,0 1 16,-25-26-1,-25 26-15,0-1 16,-24 25 0,-26-24-16,-98 73 46,-26 26-30,1 0-16,-25 49 16,-1 0-1,1 25-15,-25 25 16,0 0-1,0 0-15,0 24 16,0-24 0,0 0-16,0-25 15,25-25-15,24-24 16,26-26-1,24-24-15,25-25 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5:26:49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3101 4638 0,'0'0'172,"49"0"-172,26 0 16,24 0-1,0 0-15,99 25 16,-24-25-1,74 0-15,-49 0 16,-1 0 0,-49-25-16,0 1 15,-50 24 1,0 0-16,-24 0 15,73 0 1,-48 24-16,-26 1 16,0 0-1,1-25-15,-26 0 16,-24 0-16,0 0 15,25 0 1,24 0-16,25 0 16,100 0-1,-26-25-15,1 0 16,-50 25-1,-50 0-15,-24 0 16,-50 0 0,0 0-1,25 0 266,0 0-281,-25 0 16,49 25-1,-24-25-15,49 0 16,-74 0-1,25 0-15,0 0 32,0 0-17,-25 0 16,25 25-31,0-25 16,-1 0 0,51 0-16,-75 0 15,0 0 157,-75 0-157,1 0 1,-25 0-16,-25 0 16,24 0-16,1 0 15,-50 0 1,75 0-16,0 0 15,-75 0 1,74 0-16,-49 0 16,0-25-1,25 0-15,0 25 16,0 0-1,24 0-15,1 0 16,-1 0 0,-24 0-16,25 0 15,-50 0 1,49 0-16,-74 0 15,75 0 1,-25 0-16,24 0 16,26 0-16,-26 0 15,1 0 1,-50 0-16,25 0 15,-50 0 1,50 0-16,24 0 16,50 0-1,1 0-15,-1 0 16,25 0-1,-25 0-15,-25 0 16,26 0 0,-51 0-16,26 0 15,-26 0 1,26 0-16,24 0 15,0 0 1,25 0 15,-25 0-15,-49 0-1,49 0-15,-49 25 16,49 0-16,-25-25 16,50 0-1,0 0 126,0 25-126,25 24-15,25-24 16,-1 0-1,1 25-15,24-25 16,25 24 0,1-24-16,48 25 15,-24-1 1,100-24-16,-51 0 15,75-25-15,-74 0 16,74 0 0,-124-25-16,99 0 15,-99 25 1,50 0-16,-25 0 15,24 0 1,-73 0-16,123 0 16,-99 0-1,-25-25-15,-24 25 16,-51 0-1,51 0-15,-75 0 16,25 0 0,24 0-16,1 0 15,-1 0 1,26-24-16,-26-1 15,-49 25 235,25 0-250,-25 0 16,25 0-1,0 0 16,-25 0-15,25 0-16,-1 0 16,26 0-1,-50 0-15,25 0 109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1:38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3001 7045 0,'0'0'63,"0"0"-16,25 0-32,25 0-15,24-25 16,-24 0-1,-1 25-15,1 0 16,-25 0 0,99 0-16,-25 0 15,149 0 1,-74 0-16,99 0 15,-75 0 1,0 0-16,51 0 16,-125 0-1,148 0-15,-98 0 16,74 0-1,-74 0-15,24-25 16,-74-24-16,-25 24 16,-49 25-1,0 0-15,-1 0 16,-24 0-1,0 0-15,49-25 16,-49 25 0,-25 0-16,50-25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5:27:01.9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3448 7193 0,'25'0'156,"-1"25"-156,125-25 15,-49 0 1,172 0-16,-73 0 15,123 0-15,-74 0 16,25 0 0,-74 0-16,73-74 15,-24 49 1,25-25-16,-124 26 15,-50 24 1,50 0-16,-50 0 16,1 0-1,24 24-15,49 1 16,-24 0-1,-25 0-15,-49-25 16,24 0 0,-50 0-16,1 0 15,-25 0 1,49 0-16,-24 0 15,-25 0-15,-25 0 16,0 0 452,-25-25-452,-50 25-1,1 0-15,-25-25 16,0 25-1,-75-25-15,75 25 16,-75-24 0,50-1-16,25 0 15,-50 0-15,50 0 16,-100-24-1,125 24-15,-50 0 16,25 25 0,-25 0-16,24-25 15,-48 0 1,-1 1-16,-50 24 15,51 0 1,-101 0-16,76 0 16,-50 0-1,123 0-15,51 0 16,-26 0-1,51 0-15,-26-25 16,25 0 0,-24 25-16,24 0 15,0 0 1,0 0-16,25 0 15,-49-25 1,49 25 0,-50-25-16,0 25 15,-24-24 1,24-1-16,-49 25 15,74 0 1,0 0-16,25 0 16,-24 0-1,24 0 188,49 25-203,26 24 16,-26 1-1,125-1-15,-75 1 16,50 0-1,-50-25-15,75-1 16,-25 1 0,49-25-16,-49 25 15,124 25 1,-75-26-16,1 26 15,98-50 1,-148 25-16,50 0 16,-26-1-16,-24 1 15,-75 0 1,26 0-16,-26 0 15,0-25 1,-49 0-16,50 0 16,-50 0-1,99 24-15,0 1 16,99 0-1,-50 0-15,1 0 16,24-25 0,-98 24-16,-1-24 15,-99 0 126,-25 0-126,-24 0-15,-76-24 16,-23-1-1,-76-25-15,-24 25 16,-124-49 0,99 24-16,-223-24 15,199 24 1,-199 1-16,173 49 15,-148 0 1,148 0-16,-49 0 16,99 0-1,1 0-15,123 0 16,25 0-1,0 25-15,74-1 16,25-24 0,1 0-16,-1 0 15,25 0 1,0 25-1,-25-25-15,25 0 78,0 0-46,0 25-17,0-25-15,50 25 16,-26-25-1,76 0-15,24 25 16,49-1 0,1 1-16,124 0 15,-26-25 1,200 0-16,-175 0 15,175 0 1,-200 0-16,51 25 16,-100 49-16,-49-49 15,-1 0 1,-98-25-16,-50 0 15,-1 25 1,26-25-16,0 0 16,24 0-1,-24 0-15,-1 0 16,1 0-1,-50 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5:27:45.1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3076 8260 0,'0'-25'16,"0"25"-1,-25 0-15,25 0 156,0 0-156,50 0 16,24 0-16,0 0 16,26 0-1,73 0-15,-24 0 16,50 0-1,-51 0-15,-24 0 16,124 0 0,-124 0-16,50 0 15,-100 0 1,1 0-16,-1 0 15,-24 0 1,0 0-16,49 0 16,25 25-1,74-25-15,-74 0 16,124 0-1,-173 0-15,24 0 16,-74 0 0,-25 0 186,-25 0-202,-49 0 16,-26 0 0,-24 50-16,-25-26 15,75-24 1,-75 25-16,25-25 15,-74 25 1,99 0-16,-125 24 16,75-49-16,25 50 15,50-50 1,-50 25-16,99-25 15,0 0 1,-24 0-16,-1 0 16,25 0-1,-24 0-15,-26 0 16,26 25-1,-1-1-15,25-24 16,-49 25 0,49-25-16,-25 0 15,26 0 1,-76 0-16,76 25 15,-1-25 1,25 0 187,25 25-203,-1-25 15,26 0 1,0 0-16,-1 0 16,51 0-1,-1 0-15,74 25 16,1-1-1,99-24-15,-50 0 16,100 0-16,-150 0 16,26 0-1,-75 0-15,49 0 16,-49 25-1,50 0-15,-75-25 16,-24 0 0,24 0-16,-74 0 15,24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5:27:59.4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3101 9723 0,'49'0'141,"26"0"-126,73 25-15,26 0 16,25 0-1,-26-25-15,125 0 16,-75 25 0,75 49-16,-125-49 15,75 0 1,-148-25-16,-1 0 15,-25 0 1,-24 0-16,-25 0 16,-25 0-1,49 0-15,1 0 16,24 0-1,1 24-15,74-24 16,-50 0-16,0 0 16,-25 0-1,26 0-15,-26 0 16,75 0-1,-100 0-15,51 0 16,-76 0 0,26 0-16,-50 0 15,50 0 48,-1 0-48,26 0-15,-26 0 16,1 0-1,-25 0 1,24 0 31,-24 0-32,50 0-15,-51 0 16,26 0 0,-50 0-16,50 0 265,-26 0-265,51-49 15,-1-1 1,-49 1-16,25 49 16,-50-50-1,0 50 16,0-25-15,0 0 62,-25 25-78,-50-24 16,1-1-16,-75 0 15,50 0 1,0 0-16,-149 25 15,74 0 1,-49 0-16,49 0 16,-74 0-1,50 0-15,-1 0 16,50 0-1,-24 0-15,98 0 16,-24 0 0,50 0-16,-1-24 15,-24 24 1,24 0-16,0 0 15,25 0 1,-49 0-16,0 0 16,-1 0-1,-24 0-15,25 0 16,24 0-16,-24 0 15,-1 0 1,1 0-16,24 0 16,-24 0-1,74 24-15,-25-24 16,0 0-1,25 0 32,-25 0-31,1 0-1,-26 0 1,50 0-16,-25 0 16,25 0-1,-49 0-15,24 0 16,0 0-1,0 0-15,-25 0 16,50 0 0,-49 0-16,49 0 15,-25 0-15,0 0 16,0 0-1,-24 0-15,24 0 16,0 0 0,25 0-16,0 0 15,-25 0 1,25 0 46,-24 0-46,24 0-1,-50 0 1,50 0 0,-74 0-16,49 0 15,-50 0 1,26 0-16,24 25 15,25-25 63,0 50-62,0-25-16,0-1 16,0-24-1,0 25-15,0-25 16,0 25 15,0 0-15,0-25-16,25 25 15,24-1 1,1 1-16,0 0 15,49 25 1,-25-1-16,50 1 16,-25-25-16,-24-25 15,74 25 1,-75-25-16,1 0 15,-26 0 1,1 0-16,24 0 16,1 24-1,24 1-15,-50-25 16,100 25-1,-99-25-15,74 0 16,-50 0 0,75 0-16,-25 0 15,99 0 1,-74 0-16,74 0 15,-123 0 1,24 0-16,0 0 16,-50 0-16,50 0 15,-49 0 1,49 0-16,-25 0 15,50 0 1,-50 0-16,75-50 16,-125 50-1,26-24-15,-75 24 47,24 0-31,100 0-16,-74 0 15,24 0 1,-24 0-16,-25 0 15,-25 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08:53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 8756 0,'25'0'140,"0"0"-124,99 0-16,-25 0 15,74-25 1,-98 0-16,74-24 16,-25-1-1,-50 25-15,-24 1 16,-50 24-1,74 0 48,1-25-48,49 0 1,-50 25-16,-49 0 16,0-25-1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09:19.7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23738 7714 0,'25'0'171,"74"0"-155,0-25 0,125 25-16,-100 0 15,148 0 1,-98 0-16,25 0 15,73 0 1,-98 0-16,-50 0 16,-223 0-16,49 0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09:21.3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23837 10393 0,'25'0'156,"25"0"-141,49 0 1,0 0-16,100 0 15,-51 0 1,125-25-16,-74 1 16,74-26-16,-75 25 15,-24-24 1,-274 24-16,125 25 15,-124-25 1,99 25-16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07:25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9376 4415 0,'0'50'0,"0"-1"15,25 51 1,-25-1-16,25 0 16,-25 25-1,0 0-15,0-25 16,0 1-1,0-26-15,0-24 16,0-1 0,-25-123 15,0-1-16,0 1 1,25-25-16,-24 0 16,-1-1-16,25 26 15,25-25 1,-1-1-16,26 26 15,0 24 1,24 1-16,25 24 16,-24 50-1,-1 0-15,0-1 16,-49 51-1,-25-26-15,-25 26 16,-24-1 0,-1-24-16,-49 24 15,0-24 1,24 0-16,26-26 15,24-24 1,99-24 15,1-1-31,24 0 16,25 25-1,0 25-15,-50-25 16,-24 49-16,-25-24 16,-50 25-1,-25-1-15,-24 26 16,0-26-1,-26 1-15,26 0 16,24-50 0,26 0-16,24-50 15</inkml:trace>
  <inkml:trace contextRef="#ctx0" brushRef="#br0" timeOffset="389">10393 5060 0,'0'50'15,"0"-1"1,25 1-16,0 0 15,0-26-15,-25-73 63,0-1-63,0 1 15,0-26 1,0-24-16,24 25 16,1 24-1,0 25-15,25 25 16,-26 0-1,1 25-15,25 0 16,-25 24 0,-1-24-16,1 25 15</inkml:trace>
  <inkml:trace contextRef="#ctx0" brushRef="#br0" timeOffset="726">11063 5085 0,'49'-25'31,"-24"0"-31,25 1 16,-25-26-1,0 0-15,-25 1 16,-50 49 0,0 49-1,1 1 1,-1 24-16,25 1 15,25-26 1,25 1-16,25-25 16,-1 0-1,26-1-15,24-24 16,-25 0-1</inkml:trace>
  <inkml:trace contextRef="#ctx0" brushRef="#br0" timeOffset="1099">11807 5035 0,'-25'-24'15,"-24"48"1,-26 1 0,1 25-16,24-1 15,1 26 1,49-26-16,0-24 15,49 0 1,-24-25-16,49 0 16,-24-25-1,0 0-15,-1-24 16,-24-1-1,0 1-15,-25-1 16,-25 75 15,25 24-15,0 1-16,0 0 15,0-26 1,25 1-16,24 0 31,1-25-31</inkml:trace>
  <inkml:trace contextRef="#ctx0" brushRef="#br0" timeOffset="1566">12378 4936 0,'-50'-25'32,"25"50"-32,-24 0 15,-1 49 1,25 1-16,0 24 15,25-25 1,25-49-16,0 0 16,49-25-1,-24-25-15,0-24 16,24-1-1,-24-49-15,-26-25 16,1 0 0,0 24-16,0 1 15,-25 74-15,-25 100 63,25 24-63,0 25 15,25 0 1,-25 0-16,0-49 15,0 24 1,25-50-16,-25 1 16,24 0-1,-24-50-15</inkml:trace>
  <inkml:trace contextRef="#ctx0" brushRef="#br0" timeOffset="1882">13866 4738 0,'0'74'0,"25"50"16,-25 0-1,0-25-15,0 1 16,0-1-1,0-25-15,-25-24 16,25-1 0,0-49 15</inkml:trace>
  <inkml:trace contextRef="#ctx0" brushRef="#br0" timeOffset="2137">13891 4812 0,'74'-50'16,"0"50"-16,26 0 16,-51 25-1,1 25-15,-25 0 16,-1-1-1,-48 26-15,-26-26 16,0 1 0,1-1-16,-1-24 15,1 0 1,-1 0-16,25-25 15</inkml:trace>
  <inkml:trace contextRef="#ctx0" brushRef="#br0" timeOffset="2546">14511 5085 0,'-25'-25'16,"0"25"-1,-24 25-15,-1 25 16,0 24 0,25 0-16,1 1 15,-1-26 1,50-24-1,-1-25 1,26-25-16,-25 1 16,25-26-1,-1 0-15,-24-24 16,0 0-1,0 49-15,-25 74 32,0 1-17,0 0 1,0-1-16,0 1 15,24-25 1,1-1-16</inkml:trace>
  <inkml:trace contextRef="#ctx0" brushRef="#br0" timeOffset="2853">15081 5060 0,'-25'0'15,"-24"0"-15,24 25 16,25 25 0,0-1-1,25 1 1,0-1-16,-1 1 15,1 0 1,-25-26-16,25 1 31,-75-25 0,26-49-15</inkml:trace>
  <inkml:trace contextRef="#ctx0" brushRef="#br0" timeOffset="3110">15453 4787 0,'0'50'15,"0"24"1,0 26-16,0-1 16,-24 25-1,24-25-15,0-25 16,24-24-1,-24-25-15,0 0 32,0-25-32</inkml:trace>
  <inkml:trace contextRef="#ctx0" brushRef="#br0" timeOffset="3271">15205 5234 0,'25'-25'16,"25"25"-1,24-25 1,1 25-16,-1 0 16,0 0-1</inkml:trace>
  <inkml:trace contextRef="#ctx0" brushRef="#br0" timeOffset="3650">15850 5209 0,'25'0'16,"0"-25"-16,-100 75 62,26-1-62,24 26 16,0-26-1,0 1-15,50-25 16,0 0-1,25-25-15,-26 0 16,26-25 0,0 0-16,-26-25 15,1 1-15,0-26 16,-25 26-1,0 98 17,0-24-17,0 25 1,25-1-16,0 1 15,-1-25 1,26 0-16,-25-25 16</inkml:trace>
  <inkml:trace contextRef="#ctx0" brushRef="#br0" timeOffset="3978">14833 5407 0,'25'0'31,"0"25"-31,24 0 16,-24-25-1,25 0-15,-25 0 16,24 0 0,-24-25-16,25 0 15</inkml:trace>
  <inkml:trace contextRef="#ctx0" brushRef="#br0" timeOffset="4690">18703 4415 0,'-50'0'31,"1"50"-16,-51-1 1,26 26-16,-25 24 16,24 0-1,26 1-15,24-1 16,50-25-1,-1 1-15,51-1 16,-1-24 0,25-1-16,1-49 15,-1 0 1</inkml:trace>
  <inkml:trace contextRef="#ctx0" brushRef="#br0" timeOffset="5047">18926 5035 0,'25'25'15,"24"-25"-15,26 0 16,-1 0-1,1-25-15,-1 25 16,-49-24 0,0-1-1,-50-25 1,-25 50-1,1 25 1,-1 25-16,-24-1 16,49 26-1,0-1-15,25-24 16,50-1-1,-1-24-15,26 0 16,-1-50 0</inkml:trace>
  <inkml:trace contextRef="#ctx0" brushRef="#br0" timeOffset="5395">19645 4961 0,'0'25'0,"25"24"15,-25 1 1,25 24-16,0-24 16,0 0-1,24-26 1,-74-73 15,25-1-15,-24-24-16,24 24 15,0-24 1,24 24-16,-24 1 16,50 24-1,-25 25 1,24 0-1,-24 0-15,0 25 16</inkml:trace>
  <inkml:trace contextRef="#ctx0" brushRef="#br0" timeOffset="5702">20017 5035 0,'25'25'16,"25"0"-1,-1-25 1,26 0-16,-26 0 15,26-25 1,-26 0-16,-24-24 16,0 24-1,-50 0 1,0 25-1,-24 25-15,-1 25 16,1 24 0,-1-24-16,50-1 15,0 1 1,25-25-16,24-1 15,1 1-15</inkml:trace>
  <inkml:trace contextRef="#ctx0" brushRef="#br0" timeOffset="6110">20836 4911 0,'-50'25'0,"1"0"15,-1 0-15,0 24 16,26 26 0,-1-26-16,25 1 15,25-25 1,-1 0-16,1-50 15,25 25 1,-25-50-16,24 1 16,1-1-1,-25 0-15,0 1 16,-25 123 31,0-49-32,24 25-15,-24-1 16,25 1-1,0-1-15,0-49 16,0 0 0</inkml:trace>
  <inkml:trace contextRef="#ctx0" brushRef="#br0" timeOffset="6418">21208 4465 0,'25'49'15,"0"1"1,-25 49-16,24-24 15,-24 24-15,0 0 16,25-24 0,-50 24-16,25-25 15,0 1 1,0-26-16,0 26 15,0-51 1,0 26-16</inkml:trace>
  <inkml:trace contextRef="#ctx0" brushRef="#br0" timeOffset="13738">7466 16123 0,'0'50'16,"25"-1"-16,-25 26 16,0-26-1,25 51 1,-25-26-16,0 25 15,25 25-15,-1-25 16,-24 1 0,25 24-16,0-25 15,-25-25 1,0 1-16,0-51 15,0-24 1</inkml:trace>
  <inkml:trace contextRef="#ctx0" brushRef="#br0" timeOffset="14061">7268 16371 0,'49'-25'15,"1"0"1,24 1-16,1-26 15,24 25 1,0 0-16,0-24 16,25 24-1,-24 0-15,-1 25 16,-25-25-1,-24 25-15,-25 0 16</inkml:trace>
  <inkml:trace contextRef="#ctx0" brushRef="#br0" timeOffset="14300">7491 16669 0,'50'0'16,"-1"0"-16,1 0 15,24-25-15,-24 25 16,24-25-1,-24 0-15,-1 1 16,1-1 0</inkml:trace>
  <inkml:trace contextRef="#ctx0" brushRef="#br0" timeOffset="14709">8136 16793 0,'25'74'15,"0"1"-15,-1-1 16,1 0 0,0 1-16,-25-1 15,25-24-15,-25-1 16,0-24-1,0-74 17,-25-1-32,0-49 15,25 0 1,-25-1-16,25 26 15,0 0 1,25 24-16,0 25 16,0 0-1,24 25-15,-24 25 16,25-25-1,-25 50-15,-25-25 16,24-25 15</inkml:trace>
  <inkml:trace contextRef="#ctx0" brushRef="#br0" timeOffset="15189">8607 16718 0,'25'25'15,"0"25"-15,-25-1 16,0 26-16,0-1 16,0 1-1,25-1-15,-25-24 16,24-26-1,1-24-15,25 0 16,-25 0 0,24-49-16,-24-1 15,0-24 1,0-1-16,-1-24 15,1 50 1,-25-1-16,0 0 16,0 100 30,25 24-30,-25-24-16,25 24 16,-25 1-1,25-26 1,0 26-16,-1-26 15,1 1-15,0 0 16,-25-26 0,25-73 15</inkml:trace>
  <inkml:trace contextRef="#ctx0" brushRef="#br0" timeOffset="15413">9227 16644 0,'0'25'32,"25"24"-32,-25 1 15,25 24 1,-25 1-16,25-1 15,-25 1 1,0-26-16,25 1 16,-25-50-1</inkml:trace>
  <inkml:trace contextRef="#ctx0" brushRef="#br0" timeOffset="15638">9277 16173 0,'25'24'62,"-25"26"-46,25-25-16,-1 24 16,1-49-1</inkml:trace>
  <inkml:trace contextRef="#ctx0" brushRef="#br0" timeOffset="15864">9748 16421 0,'50'49'0,"-25"1"16,-1 24-1,26 26-15,-25-1 16,0 25 0,-1 0-16,1 0 15,-25-50 1,25 1-16,-25-51 15,-25-24 17</inkml:trace>
  <inkml:trace contextRef="#ctx0" brushRef="#br0" timeOffset="16110">9748 17066 0,'-49'-50'16,"-26"0"0,50 26-16,-24-1 15,123 50 16,1-1-15,-1 1 0,25 0-16,0 0 15,1 0 1,-26-1-16,25 1 15,-24 0 1,-26-25-16,1 0 16,-25 0-1</inkml:trace>
  <inkml:trace contextRef="#ctx0" brushRef="#br0" timeOffset="18503">11881 16272 0,'25'49'32,"0"-24"-17,-25 25-15,0 0 16,25 24-16,-25 25 15,25-24 1,-1 24-16,1 0 16,0 0-1,25-24-15,-1-1 16,1 0-1,0-24-15,-26-25 16,26 0 0,-50-100 15,0-24-31,0 0 15,0 0 1,0-25-16,0 0 16,25 0-1,0 24-15,-1 1 16,1 25-1,25-1-15,-1 50 16,-24 25-16,0 0 16,0 25-1,0 0 16,-1 25-15</inkml:trace>
  <inkml:trace contextRef="#ctx0" brushRef="#br0" timeOffset="19002">12874 17041 0,'49'25'0,"1"-1"16,-25-24-1,24 0-15,-24-24 16,0-1 0,0 0-1,-25-25-15,24 1 16,-24-1-16,-24 1 15,-1 24 1,0 0-16,-25 50 16,-24 0-1,24 24-15,-24 26 16,49-1-1,0 25-15,25-24 16,25 24 0,0-50-16,25 1 15,-26 0 1,26-26-16,0-24 15,-1 25 1,1-50-16,-1 1 16,1-1-1,0-50-15</inkml:trace>
  <inkml:trace contextRef="#ctx0" brushRef="#br0" timeOffset="19635">13543 16768 0,'-24'25'31,"-1"0"-31,-25-1 15,1 26 1,24-25-16,-25 24 16,25-24-1,25 25-15,25-25 16,0 24-1,0-24-15,24 0 16,-24-25 0,25 0-16,-25-25 15,-1 0-15,1-24 16,0-1-1,-25 0-15,0 1 16,0-1 0,0 25-16,25 100 62,-25-1-62,25 1 16,-25-1-1,0 0-15,0 26 16,-25-1-1,25 0-15,-25-24 16,0 24 0,0-25-16,1-24 15,-26-1 1,25-24-16,0 0 15,-24-25-15,24-25 16,0 0 0,0-24-16,1-1 15,-1 1 1</inkml:trace>
  <inkml:trace contextRef="#ctx0" brushRef="#br0" timeOffset="20373">14064 16842 0,'-49'-24'47,"-1"48"-32,25 1-15,-24 0 16,-1 25 0,25-1-16,0-24 15,25 0-15,0 0 16,50 24-1,0-49 1,-1 0 0,1-25-16,-1 1 15,1-1 1,-25-25-16,0 25 15,-1-24 1,-24 24-16,0 0 16,0 0-1,-24 75 32,48 0-31,-24 24-16,25-24 15,-25 24-15,25 0 16,0 1-1,-25-1-15,0 1 16,0-1 0,0-24-16,-25-1 15,0 1 1,-24 0-16,-1-26 15,25 1 1,-24-25-16,24-25 16,0 25-1,-25-24-15,26-26 16,24 0-1,-25 1-15,25-26 16</inkml:trace>
  <inkml:trace contextRef="#ctx0" brushRef="#br0" timeOffset="20660">14312 16892 0,'50'0'16,"-25"50"15,-25-26-16,0 26-15,25 24 16,-25 1 0,0-1-16,0 1 15,0-26 1,0-24-16</inkml:trace>
  <inkml:trace contextRef="#ctx0" brushRef="#br0" timeOffset="20862">14362 16892 0,'-25'-74'0,"0"-1"16,25 26 0,-25-1-16,50 25 78</inkml:trace>
  <inkml:trace contextRef="#ctx0" brushRef="#br0" timeOffset="21343">14585 16793 0,'25'49'0,"25"-24"15,-26-25 1,26 25-16,0-25 15,-26 25-15,26-50 16,0 25 0,-26-25-16,1-24 15,0-1 1,-25 0-16,0 1 15,0-1 1,-25 25-16,-24 1 16,24-1-1,-50 25-15,26 25 16,-1-1-1,25 51-15,-24-1 16,49 1 0,0 24-16,0-25 15,25-24 1,24 24-16,-24-24 15,25-25 1,-1 24-16,-24-49 16,25 0-1,-1 0-15</inkml:trace>
  <inkml:trace contextRef="#ctx0" brushRef="#br0" timeOffset="21813">15329 16743 0,'-49'-25'47,"24"25"-47,0 25 15,0-25 1,-24 25 0,73 0-1,1 24 1,-25 1-1,25 0-15,0 24 16,0-24 0,-1-1-16,1-24 15,-25 25-15,0-26 16,-25 26-1,25-25 1,-24 0-16,-26-25 16,0 24-16,26-48 15,-1 24 1,0 0-16,25-25 62</inkml:trace>
  <inkml:trace contextRef="#ctx0" brushRef="#br0" timeOffset="23701">17338 15701 0,'-24'25'62,"-26"0"-62,0 49 16,-24-24-16,0 24 15,-1 1 1,1 24-16,-1 0 15,26 25 1,-1 0 0,50-24-16,25-1 15,0 0 1,24-25-16,26 1 15,24-26-15,-25-24 16,1 0 0,-1-25-16,1-25 15,-26 0 1,-24 1-16,25-26 15,-50 0 1,0 1-16,-25-1 16,0 1-1,0-1-15,-24 25 16,-26 0-1,26 1-15,-1 24 16,0 0 0,100 24 30,0-24-46,-1 0 16,1 0 0,-25 0-16,24 0 15,-24-24 1,0-1-16</inkml:trace>
  <inkml:trace contextRef="#ctx0" brushRef="#br0" timeOffset="24161">17512 16272 0,'50'49'31,"-25"-24"-31,-1 25 15,-24 0-15,25-1 16,0 26 0,0-26-16,-25 26 15,25-26 1,-1 1-16,-24-1 15,0-24 1,0-74 31,0-1-32,0-24-15,25 24 16,0 0 0,-25-24-16,50 24 15,-26 1 1,1 24-16,0 0 15,0 25 1,24 25 0,-49 25-1,0-26 1</inkml:trace>
  <inkml:trace contextRef="#ctx0" brushRef="#br0" timeOffset="24723">18331 16272 0,'-50'49'31,"25"-24"-16,-24 0 1,24 0-16,0 25 16,0-26-1,25 51-15,0-26 16,25 1-1,0 0-15,0-26 16,-1-24 0,26 0-16,-25-24 15,0-1 1,-1-25-16,1 1 15,-25-1-15,25 0 16,-25 26 0,0-26-16,0 25 15,0 0 1,0 50 46,25 25-62,-25-1 16,25 1-1,-1 0-15,1-1 16,-25 1 0,25-25-16,-25 24 15,25-24 1,-25-50-1</inkml:trace>
  <inkml:trace contextRef="#ctx0" brushRef="#br0" timeOffset="24958">18579 16222 0,'25'25'0,"-1"49"16,1 1-1,25-1-15,-25 26 16,-1-51 0,-24 1-16,25-1 15,-25-24 1,0-25-1</inkml:trace>
  <inkml:trace contextRef="#ctx0" brushRef="#br0" timeOffset="25159">18455 15999 0,'-25'-50'16,"0"50"-1,50-24 48</inkml:trace>
  <inkml:trace contextRef="#ctx0" brushRef="#br0" timeOffset="25634">18728 16098 0,'24'99'0,"26"-24"16,0-1 0,-1 26-16,-24-26 15,0 0 1,24 1-16,-24-26 15,-25-24-15,0-99 47,0 24-31,0-24-16,-25 24 15,25-24 1,0-1-16,0 26 16,0-26-1,25 50-15,-25 1 16,50-1-1,-25 25-15,-1 25 16,26 24 0,-25 1-16,0 49 15,-1 0 1,1 1-16,0-1 15,0-50 1,-25-24-16,25 0 16,-1 0-1</inkml:trace>
  <inkml:trace contextRef="#ctx0" brushRef="#br0" timeOffset="26165">19745 15875 0,'-25'0'15,"0"-25"1,-25 25-1,26 0-15,-26 25 16,25-25 0,0 25-16,0 0 31,25 24-31,25 1 15,25-1-15,0 26 16,-1-26 0,-24 26-16,25-26 15,-1 26 1,-24-25-16,0-1 15,-25 1 1,0-25-16,0 24 16,-25-24-1,-25-25-15,26 0 16,-26 0-1,0 0-15,26-25 16,-26 0 0,25 1-16</inkml:trace>
  <inkml:trace contextRef="#ctx0" brushRef="#br0" timeOffset="28736">198 8582 0,'25'50'47,"-25"0"-47,25 24 15,-25 0 1,25 26-16,-25-1 16,25 0-1,-25-24-15,24-1 16,-24 0-16,25 1 15,0-50 1,-25-1 0,0 1-16</inkml:trace>
  <inkml:trace contextRef="#ctx0" brushRef="#br0" timeOffset="29002">149 8607 0,'25'-25'15,"24"25"-15,26-24 16,-1 24 0,-24-25-16,-1 25 15,1 0 1,-25 25-16</inkml:trace>
  <inkml:trace contextRef="#ctx0" brushRef="#br0" timeOffset="29196">149 8979 0,'49'0'31,"1"0"-31,24 0 16,-24-25-1,0 25-15,-1-24 16,1 24 0</inkml:trace>
  <inkml:trace contextRef="#ctx0" brushRef="#br0" timeOffset="29576">595 8880 0,'0'50'0,"25"-1"16,0 26-16,0-1 16,0 1-1,-1-26-15,-24-24 16,0 0-1,0-50 17,0-25-17,0-24 1,-24 0-16,24-1 15,24 1 1,1 49-16,0 0 31,25 25-31,-26 0 16,1 50-1,0-50 1</inkml:trace>
  <inkml:trace contextRef="#ctx0" brushRef="#br0" timeOffset="29964">967 8781 0,'25'49'16,"0"26"-16,-25-1 15,25-24 1,0 24-16,-1-49 16,26 0-1,-25-50 1,0 25-1,-1-49-15,-24-1 16,25 0 0,-25-24-16,0-1 15,25 51 1,-25 73 15,0 26-15,25-26-1,-25 1-15,25-25 16,-25 0-16,49-25 31</inkml:trace>
  <inkml:trace contextRef="#ctx0" brushRef="#br0" timeOffset="30219">1563 8632 0,'-25'0'31,"0"25"-31,0 24 15,0 26 1,25-26-16,0 1 16,0-25-1,25 24-15,25-24 16,-25-25-1,24 0-15,-24 0 16,25-25 0,-1-24-16</inkml:trace>
  <inkml:trace contextRef="#ctx0" brushRef="#br0" timeOffset="30488">1736 8136 0,'25'50'16,"-25"-1"-1,25 26-15,-25 24 16,25-25-1,-25 1-15,25-1 16,-25 0 0,24-24-16,-24-25 15,25 0 1</inkml:trace>
  <inkml:trace contextRef="#ctx0" brushRef="#br0" timeOffset="30649">1612 8533 0,'50'-25'16,"0"0"-1,24 0-15,-24 1 16,-1 24-1</inkml:trace>
  <inkml:trace contextRef="#ctx0" brushRef="#br0" timeOffset="30965">2108 8384 0,'-49'25'31,"24"24"-15,0 1-1,25 0-15,0 24 16,25-49-1,0 0-15,0-1 16,24-24 0,-24-24-16,25-26 15,-26 0 1,1 1-16,-25-1 15,-25-24 1,1 24-16,-1 25 16,-25 1-1,1 24-15,24 0 16,-25 0-1</inkml:trace>
  <inkml:trace contextRef="#ctx0" brushRef="#br0" timeOffset="31283">2356 8086 0,'-24'25'31,"-26"-25"-15,25 50-16,0-25 15,25-1 1,0 1-16,50 0 16,0 0-1,-1 0-15,1 24 16,-1-24-16,1 25 15,-50-26 1,-50 26 15,1-50-31,-1 25 16,25-50-1,1 25-15</inkml:trace>
  <inkml:trace contextRef="#ctx0" brushRef="#br0" timeOffset="31662">2580 8235 0,'49'25'31,"1"-50"-15,-25 25 0,0-25-16,24-24 15,-24 24 1,-25 0-16,0-24 15,-50 24 1,26 50 0,-26 24-16,0-24 15,1 25 1,49-1-16,0 1 15,0-1 1,24-24-16,26 0 16,25 0-1,-26 0-15,1-25 16,-25 0-1</inkml:trace>
  <inkml:trace contextRef="#ctx0" brushRef="#br0" timeOffset="32009">1860 9029 0,'25'-25'31,"50"0"-31,-1 0 16,25-24-1,0 24-15,25-25 16,0 26 0,0-1-16,1 0 15,-26 0 1,-25 0-16,1 25 15,-26 0 1,-24-24 0</inkml:trace>
  <inkml:trace contextRef="#ctx0" brushRef="#br0" timeOffset="32358">1885 9277 0,'50'-25'15,"49"-24"1,0 24-16,0-25 16,25 25-1,-24-24-15,-1 24 16,25 0-1,-50 0-15,26 0 16,-51 25 0,1 0-16,-25 0 15,-25 0 1</inkml:trace>
  <inkml:trace contextRef="#ctx0" brushRef="#br0" timeOffset="44358">22299 7367 0,'-24'-25'0,"-1"0"15,0 1 1,-49 48-16,-50 1 16,24 0-16,1 25 15,50-1 1,24 1-16,50 24 15,24 1 1,50-1-16,1 0 16,-1 26-1,-25-26-15,-24 1 16,-75-1-1,0-24-15,-74-1 16,0-24 0,-25 0-16,25 0 15,24-25 1,50 0-16,25-50 31</inkml:trace>
  <inkml:trace contextRef="#ctx0" brushRef="#br0" timeOffset="99115">22523 7838 0,'-25'25'78,"25"25"-62,-25-1-16,50 26 16,-25-26-1,25 26-15,-1-26 16,1-49-1,25 25-15,-25-50 16,-1 1 0,26-1-16,-25-50 15,0 1 1,0-25-16,-1 24 15,1 26 1,-25 24 0,0 74 15,0 1-16,0 0-15,0-1 16,25 1 0,-25 0-16,25-1 15,-25-24-15,49-25 31</inkml:trace>
  <inkml:trace contextRef="#ctx0" brushRef="#br0" timeOffset="99391">23267 7640 0,'-25'49'15,"0"1"1,0 24 0,1-24-16,24 24 15,0-24 1,24 0-16,1-25 15,0-1 1,25-24-16,-26 0 16,26-24-1</inkml:trace>
  <inkml:trace contextRef="#ctx0" brushRef="#br0" timeOffset="99769">23564 7640 0,'0'25'16,"0"49"0,0-24-16,25 24 15,0-24 1,-25-1-16,25 1 15,-25-25 1,0-50 15,-25-50-15,25 1-1,0 0-15,0-1 16,0 1-16,25 24 16,0 25-1,-1 25-15,1 0 16,0 0-1,25 25 1,-50-25 0</inkml:trace>
  <inkml:trace contextRef="#ctx0" brushRef="#br0" timeOffset="100119">24061 7466 0,'0'50'15,"-25"24"1,0 1 0,0-1-16,0 0 15,50 1 1,-25-26-16,25-24 15,25 0 1,-26-25-16,26 0 16,0-25-1,-26-49-15,1-1 16,-25-24-16,-25 25 15,1-1 1,-1 51-16,0-1 16,-25 0-1,26 25-15,-1 0 16</inkml:trace>
  <inkml:trace contextRef="#ctx0" brushRef="#br0" timeOffset="100443">24482 7317 0,'-25'0'15,"1"25"-15,-1 0 16,0 25-16,25-26 15,25 1 1,0 0-16,24 25 16,1-26-1,-1 1-15,-24 25 16,-25-25-1,0 24-15,-25-24 16,1 25 0,-26-26-16,25-24 15,-24 0 1,73-24-1</inkml:trace>
  <inkml:trace contextRef="#ctx0" brushRef="#br0" timeOffset="100812">24805 7590 0,'24'25'31,"1"-25"-31,0 0 15,0-25-15,25 25 16,-26-25 0,-24 1-16,25-26 15,-25 25 1,-25-24-16,1 24 15,-1 25 1,-25 25-16,25 24 16,-24 1-1,24-1-15,25 1 16,25 0-1,-1-1-15,26 1 16,0-25 0,-1-1-16,1 1 15,-25 0 1</inkml:trace>
  <inkml:trace contextRef="#ctx0" brushRef="#br0" timeOffset="101913">21779 9996 0,'0'25'47,"0"25"-47,0-25 15,0 24 1,0 26-16,0-26 15,0 26-15,0-1 16,0 0 0,0 1-16,0-1 15,0-24 1,0-25-16,0 24 15,49-24 1,-24 0 0,0-25-1,24 0-15,1 0 16,-25 0-1,24 0-15,-24 0 16,0 0 0,-25 0 15</inkml:trace>
  <inkml:trace contextRef="#ctx0" brushRef="#br0" timeOffset="102383">22523 10443 0,'-50'0'31,"0"25"-15,26 24 0,-26 1-16,25 24 15,0 1 1,50-26-16,-25 1 15,25-25 1,25-1-16,-26-24 16,26-24-1,-25-26-15,0 0 16,-1-24-1,-24 0-15,0-1 16,0 50 0,25 75 30,-25 24-46,0-24 16,25 0 0,-25-1-16,25-24 15,24 0 1</inkml:trace>
  <inkml:trace contextRef="#ctx0" brushRef="#br0" timeOffset="102731">22994 10393 0,'-50'25'16,"26"25"-1,-1-26-15,0 1 16,50 25 15,0-25-31,49-1 16,-24 1-16,-1 25 15,1-25 1,-50-1-16,25 1 16,-75 25-1,25-50 1,0 0-1,-24 0-15,24-25 16,25 25 0</inkml:trace>
  <inkml:trace contextRef="#ctx0" brushRef="#br0" timeOffset="103447">23068 10418 0,'25'0'15,"25"-25"1,-25 25-16,24-25 16,-24 25-1,25 0-15,-26 0 16,1 25-1,-74-25 48,-1 0-63,25 25 15,-24 0 1,24 0-16,0 24 16,0 1-1,25-1-15,25 1 16,-25-25-1,25 0-15,0-1 16,-1 1 0,1-25-16,25 0 15,-25 0 1,-1-25-16,1 25 15,25-24 1,-50-1 15</inkml:trace>
  <inkml:trace contextRef="#ctx0" brushRef="#br0" timeOffset="103794">23316 10418 0,'-24'0'31,"-26"25"-31,0-25 15,1 49 1,24-24-16,-25 25 16,50-1-1,-24-24-15,24 25 16,24-25-1,1 24-15,0-24 16,0 0-16,24-25 16,-24 0-1,0-25-15,25-25 16,-26 1-1</inkml:trace>
  <inkml:trace contextRef="#ctx0" brushRef="#br0" timeOffset="104050">23341 10368 0,'-49'0'16,"24"25"0,-25 0-1,1 0-15,24 24 16,0 1-1,0 0-15,0-1 16,25-24 0,0 25-16,25-26 15,0 1 1,25 0-16,-1-25 15,-24-25 1,25 0-16</inkml:trace>
  <inkml:trace contextRef="#ctx0" brushRef="#br0" timeOffset="104315">23192 10344 0,'-24'24'0,"-26"-24"16,25 25-1,0 25-15,-24-25 16,24 24 0,25 1-16,-25-1 15,25 1 1,25 0-16,0-26 15,24 1 1,-24-25-16,25 0 16,-1-25-1,-24 1-15</inkml:trace>
  <inkml:trace contextRef="#ctx0" brushRef="#br0" timeOffset="104570">23192 10319 0,'-49'25'16,"24"24"0,0-24-16,0 25 15,25 24 1,0-24-16,0-26 15,25 26 1,0 0-16,25-26 16,-1 1-1,-24-25-15,25 0 16,-1-25-1</inkml:trace>
  <inkml:trace contextRef="#ctx0" brushRef="#br0" timeOffset="104892">23589 9947 0,'0'49'16,"25"1"-16,-25 24 16,0 1-1,0 24-15,25 0 16,-25-24-1,0 24-15,25-25 16,-25 1 0,24-26-16,-24-24 15,0-75 16</inkml:trace>
  <inkml:trace contextRef="#ctx0" brushRef="#br0" timeOffset="105064">23515 10319 0,'74'0'16,"-24"0"-1,-25 0-15,24 0 16,1-25-1,-1 25-15,1 0 16</inkml:trace>
  <inkml:trace contextRef="#ctx0" brushRef="#br0" timeOffset="105413">24209 10195 0,'-49'49'31,"-1"1"-16,1 0-15,24 24 16,0 0 0,25-24-16,25 24 15,0-49-15,49 0 16,-24-25-1,-1 0-15,1-25 16,-1-24 0,-24-26-16,-25 26 15,0-26 1,-25 1-16,1 49 15,-1-25 1,-25 50-16,1-24 16,24-1-1,25 25-15</inkml:trace>
  <inkml:trace contextRef="#ctx0" brushRef="#br0" timeOffset="105747">24656 10096 0,'-25'24'16,"-25"-24"-1,26 25-15,-1 25 16,25-1-1,25-24 1,24 0-16,1 25 16,-1-26-1,1 26-15,-25-25 16,-25 24-1,-25-24-15,0 0 16,-24-25 0,-1 0-16,0 0 15,26-25 1,24 0-16,0 1 15</inkml:trace>
  <inkml:trace contextRef="#ctx0" brushRef="#br0" timeOffset="106115">24954 10145 0,'49'25'31,"-24"0"-16,0-25-15,24-25 16,1 25 0,0-50-16,-26 26 15,1-1 1,-25 0-1,-25 0 1,-24 50-16,-26 25 16,26-1-1,-1 1-15,50-1 16,-25 26-1,50-26-15,0 1 16,25 0 0,-1-26-16,-24 1 15,25-25 1</inkml:trace>
  <inkml:trace contextRef="#ctx0" brushRef="#br0" timeOffset="106452">23937 11038 0,'74'25'32,"-24"-25"-32,49 0 15,0-25 1,25 25-16,0 0 15,25-25 1,0 25-16,0 0 16,-25 0-1,-25 0-15,-25-25 16,-24 1-1,-25-26-15</inkml:trace>
  <inkml:trace contextRef="#ctx0" brushRef="#br0" timeOffset="106901">23961 8310 0,'100'-50'31,"-1"25"-31,25 0 16,0 1 0,25-1-16,24 0 15,-24 0 1,0 0-16,-25 1 15,-25 24 1,-24-25-16,-26 25 16,-49 0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4T13:39:56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6524 17884 0,'0'25'31,"24"25"-15,-24-1-1,-24 1-15,24-1 16,0 26-1,0-1-15,-25 1 16,25-26 0,0 26-16,0-1 15,0-24 1,0 24-16,0-24 15,0-1 1,0-24-16,0-25 16</inkml:trace>
  <inkml:trace contextRef="#ctx0" brushRef="#br0" timeOffset="468">7268 17959 0</inkml:trace>
  <inkml:trace contextRef="#ctx0" brushRef="#br0" timeOffset="1542">6449 18182 0,'25'-25'31,"25"0"-31,-26 25 16,26-25-1,0 25-15,-1-24 16,1 24 0,-1-25-16,-24 25 15,25 0 1,0 0-16,-26-25 15,1 25 1</inkml:trace>
  <inkml:trace contextRef="#ctx0" brushRef="#br0" timeOffset="2340">7193 18132 0,'50'50'16,"-25"-25"-1,-25 24 1,25 26-16,-25-1 16,0 0-1,0 1-15,0-25 16,0 24-1,0-24-15,0-1 16,-25-24 0,25-99 30,0-1-30,0-24-16,25 0 16,-25 24-1,24 1-15,1 24 16,25-24-1,-25 49-15,24 0 16,-24 0 0,0 25-16,0 0 15,24 50 1,-24-25-1,25 24 1,-26-24 0,-48 25 15,-26-25-31,25-1 15,-24 1 1,-1 0-16,0 0 16,26 0-1,-1-1 16,74 26-15,1-25 0,0 0-16,-1 24 15,1-24 1,24 0-16,-24 0 15,-25 0-15,-1-25 16,-24 0 0</inkml:trace>
  <inkml:trace contextRef="#ctx0" brushRef="#br0" timeOffset="2712">6424 18529 0,'50'-25'46,"-25"25"-46,24-25 16,26 25-16,-26 0 16,1 0-1,24 0-15,-24 0 16,-25 0-1,25 0-15,-26 0 16</inkml:trace>
  <inkml:trace contextRef="#ctx0" brushRef="#br0" timeOffset="3365">7739 18083 0,'25'49'15,"-25"1"1,0-1 0,0 26-16,0-1 15,0-24 1,0 24-16,0 1 15,25-26 1,-25 1-16,49-25 16,-24 0-1,25-1-15,-26-24 16,26-24-1,-25-26-15,25 0 16,-26-24 0,1-1-16,-25 1 15,25 24-15,-25-24 16,0 24-1,0 26-15,0 73 63,25-24-48,-25 25 1,0-1-16,25 26 16,-25-26-1,24 1-15,-24 24 16,0-24-1,25-25-15,-25 0 16,25-25 15</inkml:trace>
  <inkml:trace contextRef="#ctx0" brushRef="#br0" timeOffset="3667">8632 18033 0,'0'50'16,"25"-1"-1,0 26-15,-25-1 16,0 0 0,24-24-16,-24 24 15,0 1 1,0-25-16,25-1 15,-25 1 1,0-25-16,0-25 31</inkml:trace>
  <inkml:trace contextRef="#ctx0" brushRef="#br0" timeOffset="3949">8384 18058 0,'50'-25'31,"-1"25"-16,26 0 1,-26 0-16,26 0 16,-1 0-1,0 0-15,1 0 16,-26 0-1,-24 0-15</inkml:trace>
  <inkml:trace contextRef="#ctx0" brushRef="#br0" timeOffset="4314">8434 18678 0,'24'0'15,"26"25"1,0-25 0,-1 0-16,1 0 15,24 0 1,1 0-16,-1 0 15,-24 0 1,24 0-16,-24 0 16,-25 0-16,24-25 31</inkml:trace>
  <inkml:trace contextRef="#ctx0" brushRef="#br0" timeOffset="4648">9550 18083 0,'0'24'0,"0"26"16,0 24-1,25-24-15,-25 0 16,0 24-1,0-24-15,0-1 16,0 26 0,24-26-16,-24 1 15,0-25-15,25 0 31,-25-25-31</inkml:trace>
  <inkml:trace contextRef="#ctx0" brushRef="#br0" timeOffset="4955">9252 18132 0,'50'-25'31,"-25"1"-15,24 24-16,1 0 15,24 0 1,1 24-16,-26-24 15,26 25-15,-1-25 16,0 25 0,-24-25-16,24 25 15,-24-25 1,-25-25-16,0 25 15</inkml:trace>
  <inkml:trace contextRef="#ctx0" brushRef="#br0" timeOffset="6126">11460 18107 0,'25'25'31,"-1"0"-16,1 25-15,0-26 16,0 26 0,0 0-16,-1 24 15,-24-24 1,25-1-16,0 1 15,0 0 1,0-1-16,24-24 16,-24 0-1,0-25-15,0-25 31,-1 0-31,1-24 16,-25-26 0,0 1-16,0-1 15,0 1 1,0 24-16,-25 1 15,25-1-15,0 0 16,-24 26 0,48-1 15,1 25-16</inkml:trace>
  <inkml:trace contextRef="#ctx0" brushRef="#br0" timeOffset="6574">11956 18380 0,'49'0'31,"1"25"-31,-25-50 16,24 25-1,1 0-15,-25-25 16,25 1-16,-26-1 15,1 0 1,0 0 0,-50 0-1,-24 1 1,-1 48-1,0-24-15,-24 50 16,24-25 0,25 24-16,1 1 15,48-25 1,1 24-16,25-24 15,24 25 1,-24-50-16,24 25 16,-24-25-1,0 0-15,-1-25 16</inkml:trace>
  <inkml:trace contextRef="#ctx0" brushRef="#br0" timeOffset="7135">12725 18256 0,'-50'-25'31,"25"50"-16,1 0 1,-26 25-16,25-26 16,25 26-1,0-25-15,25 24 16,0-49-1,0 25-15,24-25 16,-24 0 0,25-25-16,-26-24 15,1-1 1,0 25-16,-25-24 15,-25 123 48,25-24-63,-25-1 15,25 1 1,0 0-16,0-1 16,0 1-1,-24 0-15,-1-1 16,0-24-1,0 0-15,0-25 16,1 0 0,-26-25-16,25 0 15,0 0 1,25-24-16,-24-1 15</inkml:trace>
  <inkml:trace contextRef="#ctx0" brushRef="#br0" timeOffset="7718">13196 18355 0,'0'-24'16,"-50"24"0,26 0-1,-26 0 1,0 24-16,26 1 15,-1 0 1,50 25 0,-1-26-1,1-24-15,25 0 16,-1 0-1,-24-24-15,25-1 16,0 0 0,-50 0-16,24 75 62,-48-25-46,24 24-16,0 1 15,0 0 1,-25-1-16,25 1 15,-25-1 1,0 1-16,0-25 31,-24 0-15,24-50-1,0 25-15,0-25 16,-24-25 0</inkml:trace>
  <inkml:trace contextRef="#ctx0" brushRef="#br0" timeOffset="7962">13519 18479 0,'24'50'15,"-24"0"1,0-25 0,0 24-16,0-24 15,0 25 1,0-50-1</inkml:trace>
  <inkml:trace contextRef="#ctx0" brushRef="#br0" timeOffset="8105">13469 18207 0,'0'-25'15,"0"25"1</inkml:trace>
  <inkml:trace contextRef="#ctx0" brushRef="#br0" timeOffset="8597">13643 18355 0,'24'25'15,"26"0"1,-25 0-1,0-25-15,24 0 16,1 0 0,-25 0-16,24 0 15,-24 0 1,0-25-16,24 25 15,-24-25-15,0 0 32,-25 1-32,-25-26 31,0 50-31,-24-25 15,-26 25 1,26 25-16,-26-25 16,51 25-1,-26 0-15,50-1 16,0 26-1,0 0-15,50-26 16,-26 26 0,26 0-16,0-25 15,-1-1 1,1 1-16,-1-25 15,1 0 1</inkml:trace>
  <inkml:trace contextRef="#ctx0" brushRef="#br0" timeOffset="9067">14387 18281 0,'-25'-50'32,"-25"26"-17,25-1 1,1 25-16,-26 0 15,25 25 1,25 24 0,25 1-1,25-1-15,-1 1 16,1 24-16,0-24 15,-1 0 1,-24-25-16,-25-1 16,0 1-1,-50 0 16,26-50-31,-26 25 16,25-25 0,0 25-16,0-24 15,-24 24 1,24-25 15</inkml:trace>
  <inkml:trace contextRef="#ctx0" brushRef="#br0" timeOffset="11958">16991 17934 0,'-49'0'31,"24"0"-31,-50 0 16,26 25 0,-26-1-16,1 51 15,24-26 1,-24 26-16,24 24 15,26-25 1,-1-24-16,25 24 16,25-24-1,-25 0-15,49-1 16,1 1-1,-1-25-15,26 0 16,-26-25 0,26 0-16,-26-25 15,1 0 1,-25 0-16,-25 0 15,0 1 1,-50-26-16,25 25 16,-24 0-1,-26 0-15,26 25 16,24-24-1,99 24 32,-24 0-47,0 0 16,24 0-1,0-25-15,-24 25 16</inkml:trace>
  <inkml:trace contextRef="#ctx0" brushRef="#br0" timeOffset="12417">17239 18405 0,'50'25'16,"-25"0"-1,-1-1-15,-24 1 16,25 25-1,-25 0-15,0-1 16,-25 1 0,25-25-16,0-100 62,0 26-46,25-1-1,-25-25-15,25 51 16,0-1-1,24 0-15,-24 25 16,25-25 0,-25 50-16,0-25 15,24 50 1,-49-26-1</inkml:trace>
  <inkml:trace contextRef="#ctx0" brushRef="#br0" timeOffset="12913">17909 18355 0,'-25'0'31,"-24"25"-15,-1 0 0,0 25-16,26-1 15,-1 1 1,25 0-16,25-26 15,-1 1 1,1 0-16,0-25 16,0 0-1,24-25-15,-24 0 16,0-24-16,0-1 15,-25-24 1,25 24-16,-25 25 16,0 50 30,24 25-30,-24-26 0,0 26-16,0 0 15,0-1 1,25-24-16,-25 25 15,0-25 1,25-25 0</inkml:trace>
  <inkml:trace contextRef="#ctx0" brushRef="#br0" timeOffset="13152">18231 18380 0,'25'75'32,"-25"-51"-32,0 26 15,25 0 1,-25 24-16,0-49 15,0 0 1,0 0 15</inkml:trace>
  <inkml:trace contextRef="#ctx0" brushRef="#br0" timeOffset="13326">18231 18182 0,'50'0'15,"-50"0"1</inkml:trace>
  <inkml:trace contextRef="#ctx0" brushRef="#br0" timeOffset="13776">18479 18430 0,'25'49'16,"0"1"0,0 0-16,-25-1 15,25-24 1,-25 0-16,0-50 78,0 0-63,25-24 1,-1 24-16,-24-25 16,50 25-1,-25 1-15,0 24 16,-1 0-1,1 0-15,0 49 16,0-24 0,0 25-16,-25-1 15,24 1 1,-24 0-16,0-26 15,0 1 1,25-25 15</inkml:trace>
  <inkml:trace contextRef="#ctx0" brushRef="#br0" timeOffset="14224">19447 18306 0,'0'-25'15,"-50"0"1,1 25-1,-1 0 1,-24 25-16,24 0 16,25 0-1,25-1-15,25 1 16,0 25-1,49-25-15,1 24 16,-26 1-16,26 0 16,-26-26-1,-24 26-15,25-25 16,-50 0-1,-25-25 1,-25 24 0,1-24-16,-1 0 15,25 0 1,-24 0-16,24 0 15,0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11:14.60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8682 14957 0,'74'0'141,"-24"0"-126,49 0 1,0 0-16,149 0 15,-74 0 1,74-25-16,-75-24 16,26 24-1,-75 0-15,0 0 16,-74 25-1,-50-24-15,0 24 172,-50 24-172,-24-24 16,-50 25-1,-125 25-15,101-1 16,-26 51-1,50-76-15,50 26 16,24 0 0,0-50-16,50 0 31,0 24-16,-24-24-15,24 25 16,-25 0 0,-50 0-1,51 0-15,-26-25 16,25 24-16,0-24 15,25 25 1,0-25 78,25 0-79,50 25 1,24-25-16,25 0 15,-50 0 1,25 0-16,50 0 16,-50 0-1,1 0-15,-51 0 16,50 25-16,-49 0 15,-25-25 1,0 0-16,-50 0 125,-25 0-110,-49 0 1,-25 25-16,-99-1 16,24 51-1,-49-50-15,99-1 16,1 51-1,73-50-15,26-1 16,24 1-16,25-25 109,49 25-93,1 0-16,49-25 15,50 0 1,-25 0-16,149 0 16,-99 0-1,49-25-15,-99 25 16,25 0-1,-75 0-15,-49 0 16,-25 0 93,0 0-93,-50 0-16,1 25 15,-100 24 1,50 1-16,-100 24 16,100-49-1,0 50-15,-25 24 16,99-50-1,0-49-15,25 25 16,0-25 46,0 25-46,50 0 0,-25 0-16,49-25 15,0 24 1,26-24-16,-1 0 15,-50 0 1,51 0-16,-76 0 16,26 0-1,-50 0 79,0 0-79,-99 50-15,0 0 16,-1-25 0,-73 74-16,49-50 15,-50 51 1,100-51-16,24 1 15,50-50 1,0 0 0,0 25 46,50-25-46,-1 49-16,51-24 15,-51 0 1,1-25-16,24 0 15,-49 0 1,49 0-16,-49 0 16,-25 0-1,25 0-15,0 0 16,-25 0 15,25 0-15,-25 0-1,24 0-15,1 0 16,0 0-1,-25 0 110,99-25-109,-49 0-1,24-24-15,-24 24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11:22.12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15180 14635 0,'25'0'31,"0"0"0,0 25-15,74-1-1,25 1-15,50-25 16,-50 25-1,49 0-15,-24 0 16,50-25 0,-75 0-16,0 0 15,-99 0 1,-1 0-16,1 24 109,0-24-93,0 0-1,0 25-15,24-25 16,-24 0-1,25 0-15,-1 0 16,1 0 0,-50 0 218,-25 0-219,-74 0 1,24 0-16,-49 0 15,0 0 1,-74 25-16,99 25 16,-50-1-1,99 1-15,1-25 16,-1-1-1,50 1 1,0-25 62,-25 0-62,-24 50-16,-26-25 15,-49 24 1,25 1-1,-75 24-15,100-49 16,24 25-16,50-50 109,0 0-93,25 0-16,124 0 15,-50 0 1,100-25-16,-75 0 16,74 0-1,-49 0-15,0 1 16,-75 24-16,-24 0 15,-1-25 1,1 25-16,0 0 16,-1 0-1,-24 0-15,0 0 16,-25-25 93,25 25-78,-25 0-15,-50 0-1,-49 0-15,-75 25 16,25 24 0,-24 26-16,24-25 15,0-1-15,50-24 16,99 0-1,0 0 48,49-25-48,75 0 1,0 24-16,100-24 16,-100 0-1,25 0-15,-50 0 16,-50 0-1,1-24-15,-50 24 172,-25 24-156,-49 1-1,-150 50-15,76-1 16,-76 25-1,100-24-15,25-26 16,74-24 0,50-25 62,25 0-78,99 0 15,-50 0 1,124 0-16,-124-25 15,25 0 1,-74 25-16,-50 0 78,-25 0-62,0 0-16,-49 50 15,-1-25 1,-73 49-16,48-24 15,1 24 1,25-24-16,24-25 16,50-1-1,0 1-15,0-25 47,25 0-31,99 0-1,-50 0-15,26 0 16,-26 0-1,0 0-15,-74 0 16,0 0 31,0 0-32,-49 0 1,49 25-16,-25-25 16,25 25-1,-25 0-15,0-25 16,25 0 77,0 25-93,0-25 16,25 49 0,25-49-16,-1 0 15,-49 25 1,0 0 93,-24-25-93,-26 49-16,-99 26 15,25-50 1,-49 74-16,73-50 15,76-24 1,48-25 31,26 0-47,49-49 15,25 24 1,-49-25-16,-26 25 16,26 25-1,-75 0-15,49 0 16,-49 0 155,25 0-139,0 0-17,24-49-15,51-1 16,-51 1-1,51-26-15,-26 1 16,0 24 0,-49 0-16,0 1 15,-25 24 1,0 25-16,0-25 15,0 0 1,0 25 15,0-24-15,0-1-16,0 0 15,0-25 1,0 50 0,-25-24-16,25-1 15,-25-25-15,25 25 16,0-24-1,0 24-15,0-49 16,0 24 0,-24 25-16,24 0 15,0 25 1,0-49 15,0 49-15,-25-25-1,25-49-15,0 74 16,0-25-1,0 25-15,0-25 47,0 0-47,25 25 94,-1 0-94,1 0 15,25-25 1,-50 25-16,0 0 16,49 0 108,-49 0-108,0 0-16,0 50 16,0-50-16,0 25 15,0-25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2:00.1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19943 7615 0,'25'0'78,"-25"0"-78,49 0 16,1 0-1,24 0-15,1 0 16,49 0 0,-25 0-16,124 0 15,-99 0 1,75 0-16,-75 0 15,0 0 1,-50 0-16,1 0 16,-1 0-1,0 0-15,26 0 16,-1 0-1,0 0-15,25 0 16,25 0 0,-50 0-16,0 0 15,-24 0 1,-26 0-16,-24 0 15,0 0-15,25 0 16,-26 0 0,1 0-16,50 0 15,-75 0 1,24 0-16,1 0 31,0 0-15,-25 0-1,25 0-15,-25 0 16,25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11:29.57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18604 14833 0,'0'0'125,"24"0"-125,76 0 16,24 0-1,124 0-15,-75 0 16,100 0-16,-74 0 15,24 0 1,-124 0-16,-74 0 16,0 0-1,24 0 48,75 0-63,0 0 15,0 0 1,0 0-16,-74 0 15,-50 0 1,0 0 46,0 0-62,-25 0 16,-25 25 0,-74 25-16,25-1 15,-99 1-15,74-25 16,-25-1-1,-49 1-15,-1 0 16,1 0 0,98-25-16,26 25 15,49-25 1,25 0 46,0 0 47,0 0-93,75 0 0,24 0-16,25 0 15,-25 0 1,50 0-16,-75 0 15,26 0 1,-76 0-16,-48 0 94,-100-25-94,-50 0 15,50 25 1,-50 0-16,25 0 15,25 0 1,75 0-16,24 0 16,50 0 202,0 0-218,49 0 16,75 0-1,-25 0-15,49 0 16,-24 0-16,-25 0 15,-49 0 1,-26 25-16,-49-25 16,0 0 46,-24 0-46,-26 0-16,-99 25 15,50-1 1,-75 26-16,-49 24 15,74-24 1,-24 49-16,98-74 16,50 0-1,25 0 63,25 0-62,25 24-16,24-49 15,-49 25-15,49-25 16,1 25 0,24-25-16,0 0 15,0 0 1,-74 0-16,0 0 15,0 0 1,-25 0 62,-25 0-62,-25 25-16,-24 24 15,-25-24 1,0 0-16,-1 24 15,51-24 1,24 0-16,0-25 16,25 0 46,50 0-62,49 0 16,124 0-1,-24-25-15,-1 0 16,50-24-1,-124 24-15,-25 0 16,-74 25 0,-50 0 46,25 0-46,-49 0-1,-1 0-15,-99 50 16,50-25-1,-124 74-15,74-25 16,0-24-16,-74 24 16,173-49-1,26 25-15,24-50 63,24 0-48,26 0 1,24 0-16,75 0 15,-50 0 1,75 0-16,-124 0 16,24 0-1,-24 0-15,-50 0 16,0 0 62,-75 24-63,26 26-15,-75-25 16,74 24 0,-49 1-16,49-50 15,25 0 1,25 25 15,0-25 16,25 0-32,0 25-15,99-25 16,0 0 0,-25 0-16,-24 0 15,-26 0-15,-24 0 16,-25 0 15,0 0-15,0 0-1,-25 0 1,-24 25-16,-1-1 15,-99 26 1,50-25-16,-124 99 16,148-99-1,-24-1-15,99 1 16,-25-25 171,1 0-187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11:35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17537 15304 0,'0'0'156,"0"0"-140,-25 0-16,0 0 15,0 0 1,-24 25-16,49 0 15,-25-25 1,0 25 0,0-25-1,25 25 1,0 0-1,0-25 17,0 24-32,-24 1 15,24 0 1,0 0-16,0-25 15,0 49 1,0-24-16,0 0 16,0 0-1,24 0-15,-24-1 16,0-24-16,25 25 15,0 0 1,0-25-16,0 0 16,-1 0-1,1 0-15,25 0 16,0 0-1,-26 0-15,1 0 16,-25 0 0,25 0 46,0 0-46,-25 0-1,0-25 1,0 25-1,0-25-15,0-24 32,0 49-17,0-25-15,0 25 16,0-25-1,0 0-15,0 25 32,-25 0-17,0 0 1,25-24-1,-25 24 1,1 0-16,24 0 16,-25 0-1</inkml:trace>
  <inkml:trace contextRef="#ctx0" brushRef="#br0" timeOffset="1267">17735 15528 0,'25'0'46,"-25"0"1,0 0-47,0 25 16,0-25-1,0 24 1,25 1 0,-25 0-1,0 0-15,0 0 16,0-1-1,0 1-15,0 0 16,0-25 187,0 0-188,0-50-15,0 26 16,0-1 0,0 25-16,0-25 15,0 25 1,0-25-16,0 0 31,0 25-15,0 0-1,0-24 1,50-1-1,24-25-15,-24 1 16,-26 49 0,-24-25-16,25 25 31,-25 0-16,25 0 17,-25 0-32,25 0 15,-25 0 1,25 0-16,-1 25 15,1-25 1,-25 24-16,25-24 16</inkml:trace>
  <inkml:trace contextRef="#ctx0" brushRef="#br0" timeOffset="2328">17562 15478 0,'0'0'140,"25"25"-140,-25 25 16,49-50-1,-24 49-15,-25-49 16,25 50 0,0-50-16,-1 25 15,-24-25 1,0 0 109,0 24-110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7:59:23.632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17438 15553 0,'0'0'109,"0"0"-93,24 0-1,1 0 1,0 0 0,25 0-16,-25 0 15,24 0 1,1 0-16,-1 24 15,1-24 1,-25 0-16,24 0 16,1 0-1,-25 0-15,24 0 16,-24 0-1,25 0-15,-25 0 16,-1 0-16,-24 0 16,25 0-1,0 0-15,0 0 16,0 0-1,-1 0-15,51 0 16,-75 0 0,25 0-16,-1 0 15,1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7:59:29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17512 16049 0,'-25'0'62,"-24"0"-46,24 24 0,-25-24 15,25 50-16,1-25-15,-1 24 16,0 1 0,0 0-16,0-1 15,25 1 1,0 24-16,0-24 15,0 0 1,0-1-16,25 1 16,0-25-1,0-1-15,0 1 16,24 0-1,-24-25-15,0 0 16,0 0 0,24-25-16,-24 0 15,0 1 1,0-26-16,0 25 15,-1-24-15,1-1 16,-25 0 0,0 1-16,0-1 15,0 25 1,-25-24-16,1-1 15,-1 25 1,25 0-16,-50 1 31,25-1-15,-24 50-1,24-25 17,25 24-32</inkml:trace>
  <inkml:trace contextRef="#ctx0" brushRef="#br0" timeOffset="777.0777">17661 15999 0,'0'25'31,"0"24"-15,0-24-1,25 0 1,-25 0-16,0 24 16,25 1-1,-1 0-15,-24-1 16,25 1-1,0 0-15,-25-26 16,0 26 0,25-25-16,-25 0 15,0-50 48,-25 0-48,25-25 1,0 1-16,-25-1 15,25 25 1,-25-49-16,25 24 16,0 25-1,0-24-15,25 24 16,-25-25-1,50 50 17,-25 0-17,24 25 1,-24 25 15,0-25-15,-25-1-1,25-24 48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13:21.12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8731 15354 0,'25'0'140,"49"0"-140,50 0 16,50 0-1,74 0-15,-25-25 16,25-49-16,-124 74 15,-24 0 1,-51 0-16,-49 0 16,0 0 264,0 0-264,-49 0 0,24 0-16,-50 0 15,26 0 1,-75 0-16,49 0 15,-73 0 1,-1 49-16,25-24 16,49-25-1,26 25-15,-1-25 16,1 25-1,-1-25-15,25 25 16,0 0 0,25-25-16,25 24 78,124-24-63,-25 0 1,50 0-16,-1 0 15,1 0 1,-75 25-16,50 0 16,-75 0-1,-24-25-15,-50 0 94,0 0-79,-50 25 1,-49-1-16,-149 26 16,74-25-16,-148 24 15,148-24 1,1 0-16,148 0 15,25-25 1,0 0 46,124 0-62,124 0 16,50 0 0,-100 0-16,50 0 15,-124 0 1,-49 0-16,-125 0 62,-124 0-46,75 0-16,-75 25 15,50-1 1,-24 51-16,73-26 16,1-24-1,74-25-15,0 0 63,49 0-63,26 0 15,-26 0 1,-49 0-16,0 0 62,-24 0-46,-26 25-1,-24 25-15,24-50 16,50 74-16,0-74 16,0 0-1,0 25-15,74 0 16,1-1-1,-1-24-15,-49 0 16,25 0 0,-75 25 62,-25 0-63,25-25-15,-24 50 16,49-50-1,0 24 17,25-24-32,24 0 15,50 0-15,1 0 16,98 0-1,-124-24-15,26 24 16,-75 0 0,-25 0-16,0 0 62,-50 0-46,-124 0-1,1 24-15,-125 51 16,149-50-1,100-25-15,-1 25 16,75-1 15,49-24-15,50 0-16,75 0 15,-51 0 1,51-24-16,-75 24 16,0 0-16,-74 0 15,-75 0 63,-74-25-62,-100 25-1,50 0-15,50 0 16,74 0 0,50 0 15,49 0-16,26-25 1,123-50-16,-149 26 16,1 24-1,-50 25-15,-25 0 47,-50 0-47,-49 0 16,-25 50-1,-75 24-15,50-24 16,50 24-1,74-74-15,25 50 16,0-50 0,25 0-16,0 0 15,74 25 1,-24-25-16,-1 0 15,75 0 1,-75 0-16,-49 0 16,-25 0 30,-50 0-30,1 0-16,-26 0 16,26 0-1,-26 0-15,51 24 16,24 1-1,0 0-15,0 0 16,24 0 0,26 24-16,-50-24 15,25 0 1,0-25-16,-25 0 15,24 25 1,-24-1-16,-24-24 31,-26 0-15,-24 25-1,-1 0-15,-49 25 16,75-50-16,24 49 16,25-49-1,0 25 1,25-25-1,99 50-15,-75-50 16,1 0 0,-50 0-16,49 0 15,-49 24 1,25-24-16,0 25 15,-25-25 32,0 0-31,-25 25-1,25-25-15,-25 25 16,25 0 0,-24-25-16,24 24 31,-25-24-16,-25 0 1,-49-24 0,25-1-16,-26-25 15,76 25 1,-1-24-16,0 24 15,0 0 1,25 0-16,0 1 16,0-1-1,-25-25-15,-24 1 16,49 49-1,-25-50-15,0 25 16,25 0 0,-25 1-16,25-1 15,-24 0 1,24 0-16,-25 0 15,25 1 1,0-1-16,0 25 16,-25 0-1,25-25-15,0 25 16,0 0-1,0-25 1,0 25 0,0-25-1,-25 1-15,25-1 16,0 25-1,-25-50-15,25 25 16,0-24 0,0 24-16,-25 25 15,25-25 1,0 50 187,0 24-203,25 1 15,0 25 1,0-26-16,0 1 15,0-1 1,-25-49-16,0 25 16,24 0-1,-24 0-15,0-25 16,0 49-16,25-24 15,0 25 1,0 24-16,49-24 16,-49-1-1,0 1-15,0-25 16,24 24-1,-24-24-15,0 0 16,-25 0 0,25 0-16,24-25 15,-24 49 1,25-24-16,24-25 15,-49 0 1,0 0-16,-1 0 16,-24 0-1,50 0-15,-25 25 16,0 0-1,24-25-15,-24 0 16,0 0 0,0 0-16,-25 0 15,24 0-15,1 0 16,0 0-1,0 0-15,25 0 16,-1 0 0,-49 0-16,50-25 15,-50 25 1,25-25 15,24 25-15,-24-25-1,49 0-15,-49 1 16,0-1-1,0 0-15,-25 25 16,0-25 0,0 0-16,0 1 15,0-1 1,0 0-16,0 0 15,0 25 1,0-49-16,0 49 16,25-50-16,-25 25 15,24-24 1,-24-26-16,0 26 15,0-26 1,0 50-16,0-24 16,0 24-1,0 0-15,0 0 16,0 1-1,0-26-15,0 25 16,0 0 0,0 0-16,0 1 15,25-26 1,-25 25-16,0 0 15,25-24 1,-25-1-16,25 25 16,-25-24-1,0 49-15,0-25 16,0 25-16,0-25 15,0 0 1,0 1-16,0-1 16,0 0-1,-25 0-15,25 25 16,0-49 0,0 49-1,0-25 1,0 25-16,-50-50 15,50 50 1,-24-49-16,24 49 16,-50-50-1,25 50-15,-24-25 16,24 0-1,0 1-15,-49-1 16,24 0-16,25 0 16,-74 0-1,49 1-15,-49 24 16,49 0-1,-49 0-15,25 0 16,-50 0 0,-25 0-16,25 24 15,-50 1 1,100-25-16,-1 25 15,51-25 1,24 0-16,-25 0 62,0 0-46,0 0-16,0 0 16,1 0-1,-1 0-15,25 0 156,25 0-156,74 25 16,-25-25-1,26 0-15,172 0 16,-48 0 0,24 0-16,-75 0 15,51-25 1,-150 0-16,-49 25 15,24 0 360,26 0-360,24-25-15,0 1 16,-49 24 0,-50 0-16,0 0 140,-25-25-140,-74 25 16,-50 0-1,-49 0-15,49 25 16,-99-1-1,74 1-15,25 0 16,100 0 0,-1-25-16,25 0 15,25 25 63,0-1-47,0 1-15,0-25 0,0 25-1,0 0-15,0 0 16,50-1-1,49 1-15,-25-25 16,100 0 0,-75 0-16,50 25 15,-99 0 1,-1-25-16,-49 0 15,0 0 32,-24 25-31,-51-1-1,-24 1-15,0 0 16,-100 74 0,26-24-16,-51-1 15,51 0-15,-26 1 16,100-1-1,49-49-15,50-25 16,0 25 15,0 0-15,124 0-16,25-25 15,124 0 1,-50 0-16,100 0 16,-224 0-1,-49 0-15,-50 0 78,-75 0-62,-24 0-16,0 0 15,-75 0-15,50 0 16,-25 24 0,75-24-16,0 25 15,49 0 1,50-25 15,24 0-15,125 0-1,-50 0-15,124-25 16,-124-24-1,-25 24-15,-99 0 16,25 25 93,0-50-93,-1 50-1,76-74 1,49-25-16,-100 49 16,50 0-1,-99 26-15,25-1 16,-25 25 46,50-50-46,-50 50-16,49-25 15,-24 1 1,0-26-16,-25 50 16,0-25-1,25 0-15,-25 25 31,25 0 110,-25 50-141,0 49 15,0 25 1,-25 50-16,-25-75 16,25 124-1,1-123-15,-1 24 16,25-75-1,-25 1-15,25-1 16,0 26 0,0-50-16,-25-1 15,25 1-15,0-25 125,0-25-109,0-24-1,0-1-15,0 25 16,0-49-1,0-25-15,0 24 16,0 1 0,0 0-16,0 24 15,0 25 1,0 0-16,0 25 15,0-24-15,0 24 63,-25 0-48,1 24 1,-26 1-16,-99 74 16,50-24-1,-50 49-15,75-75 16,-26 1-1,76 0-15,24-50 16,0 24 140,74-24-156,0 0 16,-24 0-1,0 0-15,-26 0 16,-24 0-1,0 0 63,-49 0-62,-26 50-16,-73 0 16,48-1-1,-48 1-15,98-50 16,50 25-1,0-25 63,99 0-78,-24 0 16,73 0 0,-48-25-16,48-25 15,-98 50 1,-50-25-16,0-24 47,0 49-32,0-25-15,0 0 31,0 25-15,0-25 15,0 1-15,0 24-1,0-25-15,0 0 16,0 0 0,0-24-16,0-1 15,0 25 1,0-24-16,0-26 15,0 26 1,25-1-16,-25 25 16,25-24-1,0 49-15,-25-25 31,0 0 1,0 25-32,24-25 15,-24 0-15,25 0 16,-25 25-1,0-24-15,0-1 16,25 0 0,0 0-16,-25 25 15,25-49 1,-25 49-16,24-25 15,1 0 1,0-25-16,-25 50 16,0 0-1,0-24-15,25 24 16,-25-25-1,25 0-15,-1-25 16,1 1 0,-25 24-16,0 25 15,0-25-15,25 25 94,-25 0-79,0 0 1,0 25-16,0 25 16,0 49-1,0-25-15,0 75 16,0-50-1,-25 75-15,25-75 16,-25 0 0,25-24-16,-24-1 15,-1-24 1,25-1-16,0 1 15,0-25 1,0-25-16,0 49 62,0-24-46,-50 50-16,25-1 16,25-49-1,-24-25 48,24-25-48,-25 0 1,0-24-16,25-51 15,0 1 1,0-99-16,0 49 16,0 25-1,0 50-15,0-1 16,0 1-1,0 24-15,0 50 16,0-50-16,0 50 16,0-24-1,0 24 126,0 74-126,25 25-15,0 50 16,-25-50-1,24-24-15,-24 24 16,0-49 0,0-1-16,0-49 15,0 0 94,0-25-93,0-24-16,0-26 16,0 51-1,-24-76-15,-1 51 16,0-75-1,0 49-15,-49 1 16,74-1 0,-25 51-16,0-1 15,25 0 1,-25 25-16,0 0 15,-24 0 1,-1 0 0,1 0-16,-1 0 15,0 0 1,-24 0-16,0 0 15,-75 50 1,50-26-16,-25 76 16,49-51-1,-24 26-15,99-50 16,-25-1-1,25 26 48,0-25-63,25 24 15,-25 75-15,25-74 16,0 0 0,-1-26-16,1 51 15,-25-50 1,25-1-1,-25-24-15,25 0 16,-25 25-16,25 25 16,-1-50-1,1 49-15,0-24 16,0 0-1,-25-25 17,25 0 30,49 0-62,-24 0 16,-26 0-1,1 0-15,-25 0 94,0 0-79,25-25-15,-25 0 16,0 1 0,0-26-16,0 0 15,0 1 1,0-26-16,-25 51 15,25-1 1,-25 0-16,25 25 16,0-25-1,-24 25 16,24 0 141,0 25-156,0 0-1,0 24-15,0 1 16,0 0-1,0-1-15,0-24 16,0 25 0,0-50-16,0 24 15,0 1 1,0 0-16,24 0 15,-24 0-15,0-1 16,0-24 0,25 25-1,-25-25 1,0 25 15,25-25-31,-25 0 31,25 0-31,0 0 16,24 25-1,26-25-15,-26 0 16,1 0 0,-25 0-16,-1-25 78,1 0-78,-25 0 15,50-49 1,-50 49-16,49-24 15,-49-1 1,25 0-16,0 1 16,0-26-1,0 26-15,0-26 16,-1 51-1,1-26-15,-25 50 16,0-25 0,0 0-16,0 25 31,0 0-16,0-24 1,25 24-16,-25-25 16,0 25-16,0-50 15,25 50 1,-25-25-1,0 25 1,25-24-16,-25-1 16,0 25-1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30:29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2977 5308 0,'0'0'31,"0"0"-31,24 0 16,26 0-1,0 0-15,-26 0 16,51 0-1,-1 0-15,1 0 16,49 0 0,0 0-16,124 0 15,-50 0-15,149 0 16,-49 0-1,99 0-15,-124 0 16,148 0 0,-148 0-16,124 0 15,-74 0 1,173 0-16,-199 0 15,175 0 1,-199 0-16,-50 0 16,124 0-1,-148 0-15,173 0 16,-174 0-1,149 0-15,-74 0 16,50 0 0,-75 0-16,49 0 15,-24 0-15,149 0 16,-174 0-1,273 0 1,-199-49-16,199-26 16,-248 26-16,74-1 15,-173 25 1,0 25-16,-1 0 15,-74 0 1,125 25-16,-125 25 16,50 24-1,-75-74-15,50 0 16,-25 25-1,1 0-15,-1-25 16,25 24 0,-50 1-16,25 0 15,25 0 1,-24-25-16,24 25 15,-25-25 1,0 0-16,-24 0 16,24 0-16,-50 0 15,1 0 1,-25 24-16,0 1 15,-25-25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30:30.9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2853 7863 0,'24'0'47,"51"0"-31,123 25-1,1 0-15,173-25 16,-75 0 0,274 0-16,-199 0 15,347 0 1,-173 0-16,24 0 15,323-25 1,-421-74-16,173 74 16,-323 25-1,149 0-15,-148 25 16,99 74-1,-174-74-15,49-1 16,-123-24 0,124 0-16,-75 0 15,74 0 1,-73 0-16,123 0 15,-99-24-15,-25-1 16,125-25 0,-150 50-16,149 0 15,-124 0 1,50 0-16,-25 0 15,124 0 1,-148 0-16,123 0 16,-124 0-1,75 0-15,-100 25 16,26 25-1,-100-50-15,-25 24 16,-25 1 0,1-25-16,-1 0 15,25 0 1,75 0-16,-1-25 15,100 1 1,-99-1-16,74 25 16,-25 0-16,25-50 15,-99 50 1,-25 0-16,-74 0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34:19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3101 4862 0,'0'0'62,"0"0"-15,74 0-32,0 0-15,26 0 16,123 0 0,-25 0-16,199-75 15,-124 50 1,74-24-16,-148 24 15,49-49-15,-149 74 16,-25 0 0,-24 0-16,-50 0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34:19.8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3299 4614 0,'0'24'125,"50"1"-125,-1 0 16,100 25-1,-25-26-15,124 1 16,-74 0-1,-1 25-15,-49-25 16,-49-1 0,-75-24-16,49 0 15,-24 0 16,25 0-15,-1 25 0,150 0-16,-25 0 15,74 0 1,-124-25-16,24 0 15,-123 0 1,-25 24 109,0-24-110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34:21.9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3820 6028 0,'-25'0'16,"50"0"140,25 0-141,49 0-15,99 0 16,-49 24 0,-25 1-16,99-25 15,-99 25 1,25 0-16,-99 0 15,-1-25 1,-49 0 78,-74 0-94,-25 0 15,-25 24 1,-199 51-16,75-26 15,-74 1 1,74-25-16,-25 24 16,149-24-16,25 0 15,74-25 1,25 0 62,74 25-63,1-25-15,24 0 16,74 0 0,-49 0-16,25 0 15,-25 0 1,0 0-16,-49 0 15,-1 0 1,-24-25-16,-25 25 16,-1-25-1,-24 25-15,0-25 16,0 1 15,0 24 0,-24 0-31,-100 0 16,0-25-1,0 25-15,-25 0 16,49 25 0,-24 24-16,50 1 15,49-1 1,0-49-16,25 25 15,25-25 1,25 25-16,99-25 16,-50 0-1,124 0-15,-49 0 16,-1 0-1,1-25-15,-100 0 16,1 1 0,-75 24-16,0-25 15,0 25 16,0 0-15,0-25 0,0 25-16,-25-50 15,-25 50 1,-98-49-1,-1-1-15,-25 50 16,-99-49-16,124 49 16,-24 0-1,98 0-15,51 0 16,-1 0-1,25 0-15,0 49 16,0-24 0,25 0-16,24 0 15,-24-1 1,99-24-16,0 25 15,25-25-15,-50 0 16,75 0 0,-75 0-16,-25 0 15,26 0 1,-26-25-16,-24 25 15,-26 0 1,-24-24-16,0-1 31,25 25 63,-25 0-79,25 0-15,25 25 16,-26-25 0,26 24-16,-25-24 15,0 0 1,-1 25-16,26-25 15,-25 0 1,49 0-16,75 0 16,0 0-1,-75 0-15,50 0 16,-99 0-1,-25 0 32,0 0-31,0-25 15,0 25-15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2:02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9947 8582 0,'0'0'125,"49"0"-109,1 0-16,-25 0 15,49 0 1,-49 0-16,49 0 15,26 25 1,-1-25-16,-50 0 16,100 0-1,0 0-15,25 0 16,-50 0-16,49 0 15,-73 0 1,24 0-16,49 0 16,-74 0-1,100 0-15,-100 0 16,75 0-1,-1 0-15,75 0 16,-99 0 0,174 0-16,-125 0 15,75 0 1,-99 0-16,24 0 15,-74 0 1,25 0-16,-50 0 16,-49 25-1,74-25-15,-75 25 16,51 0-1,-51-25-15,50 0 16,-24 24-16,24-24 16,-25 25-1,75 0-15,-74 0 16,74 0-1,-50-25-15,74 0 16,-98 0 0,49 0-16,-50 0 15,50 0 1,-49 0-16,24 24 15,75 1 1,-50-25-16,49 25 16,-74-25-1,75 25-15,-75-25 16,75 0-1,-50 0-15,25 0 16,0 25-16,24-25 16,-74 0-1,125 0-15,-125 0 16,74 0-1,-73 0-15,-1 0 16,50 0 0,-100 0-16,26 24 15,-1-24 1,1 25-16,-1 0 15,75 0 1,-75-25-16,100 50 16,-75-50-1,50 24-15,-50-24 16,-24 0-1,-26 0-15,26 25 16,-26 0 0,1-25-16,-25 0 15,49 0 1,0 0-16,1 0 15,24 0-15,0 0 16,1 0 0,-26 0-16,25 0 15,-74 0 1,0 0-16,0 0 15,-1 0 1,26 0-16,24 0 16,-24 0-1,24 0-15,-24 0 16,-25 0-1,-25-25-15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34:22.5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3919 5159 0,'0'0'16,"0"0"31,25 0-47,49 0 15,1 25 1,24 0-16,149 25 16,0-26-1,25 51-15,-124-75 16,49 0-1,-123 0-15,-1 0 16,-49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34:31.3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3522 7838 0,'0'0'125,"25"0"-125,74 25 15,50-25 1,99 0-16,-25 0 16,149 0-1,-148 0-15,123 0 16,-149 0-1,75 0-15,-149 0 16,0 0-16,-24-25 16,-26 25-1,0 0-15,26-25 16,-26 1-1,-24 24-15,24-25 16,-49 25 0,-25 0-16,25 0 62,49 0-46,0 0-1,26 0-15,-26 0 16,1 0-16,-75 0 15,49 0 1,-24 0-16,-25 0 125,-50 0-125,1-25 15,-51 0 1,26 25-16,-50 0 16,25 0-1,-124 0-15,49 0 16,-74 0-1,0 0-15,-25-25 16,124 25-16,-24-24 16,98-1-1,-74 0-15,100 0 16,-75 25-1,49 0-15,-98-25 16,73 25 0,-24 0-16,0 0 15,25 0 1,-25 0-16,99 0 15,-49 0 1,49 0-16,-25 0 16,-49 0-1,25 0-15,-1 0 16,26 0-1,24 0-15,0 0 16,25 0 124,50 0-124,-25 0-16,74 0 16,-25 0-1,125 50-15,-26 0 16,150-1-1,-100 1-15,-25-25 16,51 24 0,-51-24-16,50 25 15,-74-26 1,49 26-16,-124-25 15,25 0 1,-74 0-16,49-25 16,-49 24-1,24-24-15,-49 0 16,0 0-16,-25 0 47,24 0-32,26 0-15,-25 0 16,-50 0 62,-25 0-63,-98 0 1,48 0-16,-73-24 16,24-1-1,-50 0-15,75 0 16,-24 25-16,-76 0 15,51 0 1,-51 0-16,51 0 16,-1 0-1,125 0-15,-26 0 16,50 0-1,25 0-15,-24 0 47,-1 0-31,0 0-16,-25 0 15,26 0 1,-26 0-16,0 0 16,1 25-1,-1-25-15,-24 0 16,24 0-16,-24 25 15,49-25 1,-25 0-16,1 0 16,-1 0-1,25 0-15,-24 0 16,24 0-1,25 0 95,25 25-95,49-25-15,75 0 16,-50 0-1,25 0-15,0 0 16,75 0 0,-100 0-16,99 0 15,-49 0-15,-50 0 16,100 0-1,-50 0-15,74 0 16,-74 0 0,24 0-16,-98 0 15,-1 0 1,-24 0-16,-1 0 15,26 0 1,-26 24-16,1-24 16,49 0-1,-49 0-15,123 0 16,-73 0-1,73 0-15,-98 0 16,-1 0 0,25 0-16,-74 0 15,0 0 1,-25 0 155,0 0-155,-75 0 0,-49-24-16,25-1 15,-99 0 1,74 0-16,-149-25 15,50 26 1,-75-51-16,124 50 16,-98-24-1,98 24-15,-49 0 16,123 0-1,-48 1-15,-26 24 16,50 0-16,-50 0 16,75 0-1,-25 0-15,74 0 16,26 0-1,-1 0 32,25 0-31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8:26:53.0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5705 4887 0,'0'0'187,"50"0"-172,74 49 1,-50-24-16,125 25 16,-51-26-1,100-24-15,-74 0 16,49 0-1,-49 0-15,-75 0 16,-49 0-16,24 0 16,-49 0-1,0 0-15,0 0 16,-1 0-1,26 25-15,-25-25 16,-25 0 0,25 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8:26:54.2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20960 4787 0,'25'0'31,"0"0"-15,-25 25 0,24-25-1,1 0 1,0 0-16,49 0 15,26 25 1,123 0-16,-50-25 16,175 0-1,-125 0-15,75 0 16,-125 0-1,1 0-15,0 0 16,-100 25 0,0-25-16,-49 0 15,0 0-15,-25 0 156,-174 0-156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8:26:56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2580 5928 0,'0'0'62,"24"0"-46,26 0-16,74 0 15,25 0 1,49 0-16,75-24 15,-25 24 1,50 0-16,-75 0 16,124 0-1,-123 0-15,197 0 16,-148-75-1,149 75-15,-199 0 16,75 0 0,-50 0-16,50 0 15,-75 0 1,25 0-16,-75 0 15,26 0 1,-50 0-16,-50 0 16,50 0-16,-75 0 15,1 0 1,-26 0-16,26 0 15,-26 0 1,26 0-16,-1 0 16,-24 0-1,-1 0-15,-24 0 16,0 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3:20.5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2480 10765 0,'0'0'109,"25"0"-109,25 0 16,24 0-1,26 0-15,48 0 16,-48 0-16,48 0 16,1 0-1,25 0-15,49 0 16,-74 0-1,173 0-15,-123-49 16,98 49 0,-24 0-1,75 0-15,-175 0 16,125-75-16,-124 26 15,98 24 1,-123 0-16,50 0 16,-1-24-1,-74 24-15,50 0 16,-75 0-1,25 0-15,-25 25 16,50 0 0,-25 0-16,50 0 15,-50 0-15,74 0 16,-49 0-1,25 0-15,-75 0 16,74 0 0,-98 0-16,49 0 15,-75 0 1,1 0-16,-25 0 15,0 0 1,0 0 15,-25 0-31,49 0 16,-24 25-1,25-25-15,-50 0 16,24 25 0,-24-25 93,0 0-94,0 25 1,-24 0 0,-1-1-1,25 1-15,-50-25 16,1 25-1,-26 25-15,25-26 16,-49 51 0,0-50-16,-50 49 15,25-49 1,75 0-16,-100 24 15,74-24 1,-24-25-16,25 0 16,-26 0-16,1 0 15,-74 0 1,49 0-16,-50-25 15,0 0 1,-74-24-16,50-26 16,-224 51-1,149-1-15,-148 25 16,123-25-1,-24 25-15,-199 0 16,248 0 0,-124 0-16,174 0 15,-75 0 1,174 0-16,-50 0 15,50 0 1,0 0-16,-25 0 16,25 0-1,0-25-15,-49 0 16,49 1-16,-50 24 15,100 0 1,-75 0-16,99 0 16,25 0-1,1 0-15,24 0 94,24 0-79,-24 24 1,25 1-16,50 0 16,-1 0-1,-24 0-15,24-1 16,50 26-1,-49-25-15,49 0 16,0-1 0,49 26-16,-49 0 15,124 24-15,-99 0 16,124 1-1,-50-25-15,100 24 16,-100-49 0,124 24-16,-124 1 15,125-25 1,-75 0-16,24 24 15,-49-49 1,-49 0-16,98 0 16,-49 0-1,50 0-15,-50 0 16,75 0-1,-125 0-15,50 0 16,-149-25 0,1 1-16,-100-1 15,24 25 1,1 0 124,25 0-140,-1 0 16,26 0-1,-1 0-15,25 0 16,1-25 0,-1 25-16,-25 0 15,50 0 1,-99 0-16,0 0 15,24 0 1,1-25-16,-25 0 16,25 25-16,-1-24 15,1-1 1,-1 25-16,1 0 15,-25 0 1,0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5:26.2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4018 9079 0,'0'0'218,"0"49"-218,0-49 16,-24 25-1,24-25 1,-25 0-1,25 25 1,-25 0-16,25-25 31,-25 0-15,0 0-1,-24 0-15,-1 0 16,1 49 0,-26-24-16,25 0 15,26 24 1,-26-24-16,50 0 15,0-25 48,0 0-63,50 0 15,-1 0 1,51 0-16,-51 0 16,75 0-1,-25-25-15,-24 0 16,-1 1-1,1 24-15,-51 0 16,1 0 0,-50 0 186,-24 0-202,-50 0 16,49 0 0,-74 74-16,50-49 15,-1 24 1,1 1-16,-26 0 15,51-1 1,24-24-16,0 25 16,25-50-1,0 24-15,0-24 31,0 0 1,0 0-32,50 0 15,-1 0 1,1 0-16,49 0 15,-24-24-15,74-1 16,-75 25 0,0-25-16,-24 25 15,-50-25 1,0 25 109,0 0-125,0 0 15,-50 0 1,1 0-16,24 0 15,-25 0 1,1 0-16,24 0 16,0 0-16,25 0 15,-25 25 1,25-25-1,0 0 48,25 0-48,0 0-15,49-50 16,-24 50 0,0-24-16,-1-1 15,-24 25 1,0 0-16,0 0 15,-1-25 1,-24 25-16,0-25 16,25 25 249,0-25-250,-25 25 1,25-24-16,0-1 16,-1 0-1,1 25-15,-25 0 16,0 0 171,-25 0-171,1 0-1,-26 0-15,25 0 16,25 0-1,-25 0-15,1 0 16,-26 0 0,50 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5:30.6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14635 9128 0,'0'0'125,"49"0"-125,51-25 15,-26 1 1,149-51-16,-49 1 16,0-1-1,-50 26-15,-50-1 16,-24 50-16,-50 0 15,0 0 126,0-25-126,-75 25 1,-49 0-16,25-25 16,-25 25-1,49 0-15,1 0 16,0 0-16,49 0 15,0 0 1,0-24-16,25 24 109,0 0 47,-49-25-156,24 25 16,-50 0-1,51 0-15,-26 0 16,25 0 0,0 0-16,1 0 15,24 0 1,-50 0 218,50 0-234,-50 25 15,26 24 1,-1-49-16,-25 25 16,25 0-1,25-25-15,0 25 109,0-25-62,25 0-31,25 0-16,-1 0 15,75 0 1,-49 0-16,24 0 16,-49 0-1,-1 0-15,-24 0 16,0 0-1,-25 0 204,-50 0-204,-24 0-15,-1 0 16,-24 24 0,0 26-16,25 0 15,24-50 1,-24 49-16,49-24 15,25-25 1,0 25 109,0-25-110,49 0-15,26 25 16,24-25 0,-25 0-16,1 0 15,49 0 1,-50 0-16,75 0 15,-50 0 1,-24 0-16,-75 0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7:33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3770 4887 0,'0'0'125,"124"0"-109,25 0-16,99 0 15,-25 0 1,100 0-16,-75 0 16,50 0-1,-75 0-15,50 0 16,74 0-1,-124 0-15,124 0 16,-148 0 0,99 0-16,-50 0 15,99-50 1,-149 25-16,75 0 15,-99 25 1,49 0-16,-49 0 16,99 0-1,-125 0-15,51 0 16,-100 0-1,75-25-15,-100 25 16,0-24-16,51 24 16,-51 0-1,25 0-15,-24 0 16,-26 0-1,-24 0-15,-25 0 16,25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7:34.4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3547 6921 0,'0'0'93,"25"0"-77,99 0-16,50 0 15,173 0 1,-50-25-16,125-25 16,-149 0-1,149 50-15,-199 0 16,99 0-16,-148 0 15,24 0 1,-123 0-16,-1 0 16,-24 0-1,-25 0-15,-1 0 16,1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2:04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17363 8582 0,'0'0'141,"25"0"-141,25 0 15,49 0 1,25 0-16,124 0 15,-74 0 1,123-24-16,-123-26 16,74 0-1,-50 1-15,50 24 16,-74 0-1,49-24-15,-99 49 16,124 0 0,-74 0-16,24 0 15,-24 0 1,0 0-16,49 0 15,-74-25-15,24 25 16,-73 0 0,48 0-16,-73 0 15,49 0 1,-50 0-16,50 0 15,-74 0 1,99 0-16,-50 0 16,-49 0-1,-26 0-15,-24 0 421,-49 0-405,-1 0-16,-49 0 16,-50 0-1,-99 25-15,99-25 16,-173 0-1,123 24-15,-148-24 16,149 0 0,-125 0-16,75 0 15,25 0 1,49 0-16,1 0 15,98 0 1,1 0-16,-25 0 16,24 0-1,1 0-15,24 0 16,-74 0-1,0-24-15,25-1 16,0 25-16,-50 0 16,74 0-1,-73 0-15,-1 0 16,-74 0-1,74 0-15,-75 0 16,51 0 0,74 0-16,-50 0 15,99 0 1,-24 0-16,24 0 15,1 0 1,-1 0-16,-49 0 16,0 0-1,-1 0-15,-24 0 16,-49 0-1,73 0-15,-98 0 16,49 0 0,-74 0-16,74 0 15,-25 0 1,75 0-16,50 0 15,-26 0-15,26 0 16,-1 0 0,50 0-16,-50 0 15,26 0 1,-51 0-16,1 0 15,-1 0 1,1 0-16,-50 0 16,25 0-1,-50 0-15,74 0 16,-49 0-1,50 0-15,24 0 16,-24-25 0,0 25-16,-50 0 15,49 0 1,-74 0-16,75 0 15,-50 0 1,49 0-16,1 0 16,24 0-1,50 0-15,-24 0 16,24 0-1,-50 0 1,0 0-16,-24 0 16,24 0-1,1 0-15,-26 0 16,1 0-1,49 25-15,0-25 16,-24 0 0,24 0-16,-25 0 15,1 0 1,-26 25-16,-24-1 15,0 1 1,49-25-16,1 0 16,-1 0-1,50 0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7:36.9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11212 9823 0,'0'24'94,"25"-24"-78,-1 0-1,76 0-15,98 0 16,0 0-1,75 0-15,-25 0 16,75 0 0,-75 0-16,99 0 15,-148 0 1,24 0-16,-74 0 15,24-24-15,-74 24 16,75-25 0,-100 25-1,26 0-15,24 0 16,-50 0-16,50 0 15,-25 0 1,75 0-16,-75 0 16,0 0-1,25 0-15,-24 0 16,-51 0-1,1 0-15,0 0 16,-26 0 0,1 0-16,0 0 15,-25 0 1,25 0-1,-25 0 1,25 0-16,-1 0 31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7:38.9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2877 8384 0,'0'0'156,"25"0"-140,99 0-1,50 0-15,173-25 16,-74 25 0,-75 0-16,174 0 15,-173 0-15,99 0 16,-150 0-1,26 0-15,-100 0 16,1 0 0,-75 0-16,49 0 15,1-25 1,24 1-16,1-1 15,74 25 1,-75 0-16,100-25 16,-75 0-1,75 0-15,-50 1 16,-25-1-1,25 0-15,-75 25 16,1-25 0,-25 25-16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7:41.5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16892 8359 0,'0'0'109,"74"0"-109,75 0 15,25 0 1,99 0-16,24 0 16,175 0-16,-175-49 15,175 49 1,-249 0-16,124 0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7:42.9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17066 9872 0,'0'0'93,"24"0"-77,175 0 0,-1 0-16,125 0 15,-50 0 1,297 0-16,-198 0 15,248 0 1,-272 0-16,172 0 16,-271 0-1,73 0-15,-148 0 16,-26 0-1,-123 0-15,25 0 16,-25 0 0,-25 0-16,24 0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8:36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3696 11013 0,'0'0'94,"99"0"-78,174 0-1,-25 0-15,223 0 16,-148 0-1,198 0-15,-149 0 16,124 0 0,-199 0-16,175 0 15,-199 0 1,24-25-16,-123 1 15,0-1 1,-100 0-16,25 0 16,0 25-1,-24-25-15,74 1 16,-75 24-16,100 0 15,-25 0 1,123 0-16,-98 0 16,124 0-1,-125 0-15,150 0 16,-125 0-1,125 0-15,-125 0 16,75 0 0,-149 0-16,25 0 15,74 0 1,-99 0-16,74 0 15,-73 0 1,48 0-16,-24 0 16,-75 0-1,-24 0-15,-25 0 16,-25 0-16,25 0 31,24 0-31,-49 0 16,25 0 374,0 0-375,24 0-15,26 24 16,24-24-1,-49 0-15,24 0 16,-24 0-16,-25 0 16,-25 0 171,-50 0-172,-25 0-15,-24 0 16,-25 25 0,-74 0-16,49 0 15,-25 0 1,26-1-16,23 1 15,51-25-15,-50 0 16,50 25 0,49-25-16,-50 50 15,-49-50 1,25 24-16,0-24 15,-75 25 1,75-25-16,-25 25 16,50-25-1,-1 0-15,1 0 16,24 0-1,1 0-15,-1 0 16,0 0 0,-24 0-16,-25 0 15,-50 0 1,-25 0-16,1-25 15,-100-24 1,99 49-16,-123 0 16,123 0-16,-99 0 15,99 0 1,-49 0-16,50 0 15,-26 0 1,50 0-16,-24-25 16,123 0-1,-49 25-15,49-25 16,1 25-1,49-25-15,-25 25 16,0 0 0,0 0-16,-74 0 15,49 0 1,-49 0-16,25 0 15,-75 0 1,74 25-16,1 0 16,24-25-16,-24 0 15,24 0 1,1 0-16,-1 0 15,25 0 1,1 0-16,-26 0 16,0 0-1,26 0-15,-51 0 16,26 0-1,-26 0-15,26 0 16,-26 0 0,1 0-16,-1 25 15,1 0 1,-1-25-16,26 24 15,-26-24 1,51 0-16,-51 0 16,26 0-1,24 25-15,-25-25 16,50 0-16,-49 25 15,24-25 1,-74 25-16,49-25 16,-24 0-1,49 25-15,-50-25 16,51 0-1,-26 25-15,25-25 16,-25 0 0,26 0-16,-1 0 15,0 0 1,25 24-16,-25-24 15,0 0 1,25 0 78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4:59:36.7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1885 4167 0,'50'0'110,"49"25"-110,25-25 15,149 0 1,-25 0-16,99-25 15,-49-24 1,74-26-16,-149 50 16,-24 1-1,-100 24-15,50 0 16,-75 0-1,-24 0-15,-1 0 16,1 0-16,-1 0 16,1 0-1,0 24-15,-1-24 16,1 25-1,-50-25-15,50 0 16,-26 0 0,1 0-1,25 25 1,-25-25-16,74 50 15,50-26 1,49 1-16,-74-25 16,-25 0-1,0 0-15,-74 0 16,-25 0-1,25 0 79,25 0-94,-25 0 16,-1 0-16,1 0 15,-25 0 63,25 0-47,-25 0 1,-25-25-32,-49 1 15,-150-26-15,51 25 16,-125-49-1,50 49-15,-25-25 16,-24 1 0,-26-1-16,-49-24 15,149 49 1,0-25-16,99 25 15,-50 1 1,124 24-16,-24-25 16,49 25-1,25 0-15,-25 0 78,25 0-62,-49 0-16,-26 0 15,-24 0 1,25 49-16,-1-24 16,26-25-1,-75 50-15,74-50 16,0 25-16,26-25 15,24 0 1,0 0 140,0 25-140,24-1-1,51-24-15,-1 0 16,75 0-1,-25 0-15,50 0 16,74 0-16,-50 0 16,25 0-1,-49 0-15,74 0 16,-74 0-1,24-24-15,-99 24 16,149 0 0,-99 0-16,75 0 15,-76 0 1,26 0-16,-50 0 15,25-25 1,-50 0-16,-25 25 16,1 0-1,-50 0-15,-25 0 16,24 0 77,-24 0-93,0-25 63,0 25-32,-49 0-31,-1 0 16,1 25-1,-26-25-15,1 25 16,-1-25-1,-98 0-15,49 0 16,-224 0 0,76 25-16,-100 49 15,-25 0-15,-149 26 16,248-51-1,-49 26-15,149-51 16,49 26 0,25-25-16,99 0 15,25-1 1,-25-24-1,25 25 1,0-25-16,0 25 16,0 0-1,0-25 1,0 0-1,0 0-15,25 25 16,0-25 0,24 0-16,26 24 15,123 1-15,1 0 16,222-25-1,-123 0-15,347-74 16,-273 24 0,298-74-16,-348 74 15,50-24 1,-148 49-16,-51 0 15,-123 1 1,-50 24-16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5:00:20.8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2232 6400 0,'0'0'187,"25"0"-171,50 0-16,98 0 16,1 0-1,124 0-15,-75 0 16,149 0-1,-74-25-15,148-25 16,-173 1 0,99-26-16,-124 26 15,50 24 1,-174 25-16,0 0 15,25 0-15,-100 0 16,26 0 0,-26 0-1,1 0-15,24 0 16,1 0-16,-1 25 15,100-25 1,-50 0-16,49 0 16,-49 0-1,0-25-15,0 25 16,-24 0-1,-1 0-15,0 0 16,-49 0 0,-26 0-16,1 0 15,0 0 1,-25 0 15,0 0-31,25 0 16,-25 25-1,25-25 1,-25 0 93,-75 0-93,1 0-16,-50 0 15,-25 0 1,-49 24-16,-1-24 15,-74 0 1,75 25-16,-125 0 16,100 25-1,-124 49-15,99-74 16,-50 24-1,124-24-15,-49 0 16,-25 24-16,124-24 16,-49 0-1,49 0-15,24 0 16,26-25-1,-25 0-15,24 0 16,-24 0 0,25 0-16,-1 0 15,1 0 1,-25-25-16,49 0 15,-49 25 1,49 0-16,25 0 16,-24-25-1,-1 25-15,1-25 16,24 25-1,-50-24-15,50 24 16,-24-25 0,-1 0-16,25 25 15,1 0-15,24-25 156,0 25-156,-50 0 16,25 0-1,-24 0-15,-1 0 16,25 0 0,0 0-16,25 0 15,0 0 204,0 0-219,25 25 15,0 0 1,25 0-16,24-1 15,-49 1 1,49-25-16,-49 25 16,49 0-16,-24-25 15,49 0 1,-24 25-16,49-1 15,-50-24 1,75 0-16,-50 0 16,75 0-1,-25 0-15,-25 0 16,124 0-1,-75 0-15,150 0 16,-100 0 0,100 0-16,-125 0 15,75 0 1,-124-24-16,99-26 15,-149 25 1,75 0-16,-50-24 16,49 49-1,-98 0-15,24 0 16,-50 0-16,1 0 15,0 0 1,-50 0-16,24 0 16,1 0-1,0 0-15,25 0 16,24 0-1,25 0 1,75 25-16,0-25 16,-50 0-16,-50 0 15,-49 0 1,0 0 280,-1 0-280,1 0-1,0 0-15,25 0 16,-1 0 0,26 24-16,-51-24 15,1 0 1,0 0-1,0 0-15,0 0 32,0 0-17,24 0-15,1 0 16,-1 0-16,-49 0 15,25 0 1,0 0 15,0 0-15,0 0-1,-25 0 157,0-24-156,0 24-1,-50 0-15,0-25 16,-74-25-1,-74-24-15,24 49 16,-173-25 0,149 26-16,-125 24 15,100 0 1,-124 0-16,173 0 15,-49 0 1,123 0-16,-48 0 16,98 0-16,-49-25 15,24 25 1,-98 0-16,74 0 15,-75 0 1,0 0-16,75 0 16,-149 49-1,149-49-15,-75 0 16,75 0-1,0 0-15,24 0 16,26 0 0,24 0-16,-25 0 15,1 0 1,-51 0-16,26 25 15,-75 0 1,75-25-16,-50 0 16,49 25-1,-49 0-15,-49-1 16,74 1-1,-1 0-15,1-25 16,74 25-16,0-25 16,25 0 93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5:02:16.2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2158 10046 0,'0'0'125,"0"0"-125,50 0 15,-1 0-15,75 0 16,25 0-1,124-50-15,-75 25 16,75-24 0,-25 24-16,75-49 15,-100 49 1,124-25-16,-148 1 15,74 24 1,-125 0-16,26 0 16,-100 25-1,1 0-15,-1 0 16,1 0-1,-26 0-15,-24-25 16,25 25 0,-1 0-16,26-24 15,-26 24 1,75 0-16,-49 0 15,49 0 1,-50 0-16,25 0 16,-74 0-16,25 0 15,-25 0 1,-25 0 374,0 0-390,-25 0 15,25 24 1,-25 1 0,-25-25-1,26 50-15,-51-25 16,-24-25-1,0 49-15,24-24 16,-74 0 0,1 0-16,-26-1 15,0 1-15,1-25 16,98 0-1,1 0-15,-25 0 16,49 0 0,-24 0-16,24 0 15,-74 25 1,25 0-16,-75 0 15,50-1 1,-99 1-16,49 0 16,-74 0-1,75 0-15,-100 0 16,124-25-1,-25 0-15,100 0 16,-1 0 0,75 0-16,-24 0 15,24 0 1,0 0 62,-25 0-63,0 0 17,25-25-17,0 25-15,-25 0 16,25 0-1,-49 0 1,49-25 0,-25 25-16,-25-25 15,25 25 1,1 0-16,-26 0 15,50-25-15,-25 0 16,0 25 0,1 0-16,24-24 15,-25 24 1,0 0-16,25-25 15,0 25 1,0-25-16,-25 25 16,25 0 15,0 0-16,-25-25-15,25 25 468,50 0-452,0 0 0,-1 25-16,100 0 15,-25-25 1,25 25-16,-25-25 15,25 0 1,-75 0-16,50 0 16,-74 0-1,24 0-15,1 0 16,24 24-1,-50-24-15,26 0 16,-26 0 0,51 0-16,-26 0 15,25 0-15,100 50 16,-50-25-1,49 0-15,-49 0 16,24-25 0,-73 24-16,49 1 15,-75 0 1,0 0-16,-24-25 15,-25 0 1,-25 0-16,49 0 16,-24 0-1,74 0-15,-24 0 16,-1 0-1,50 0-15,-49 0 16,49-25 0,-75 25-16,-24-25 15,0 25-15,-25 0 125,0 0-109,0-25 15,0 1-16,-50-1 1,-49 0 0,0 0-16,-100-49 15,51 49 1,-100-25-16,49 25 15,-74-24-15,50-1 16,-75 25 0,100 25-16,24 0 15,-99 0 1,149 0-16,-148 0 15,148 25 1,-50 0-16,100 0 16,-1-25-1,50 25-15,25-25 16,-25 0 62,25 0-63,-49 24 1,49-24-16,0 25 109,-25-25-109,25 0 16,0 25-1,-25-25-15,25 0 16,-25 0 0,1 25-16,-1 0 15,-50-1 1,26 1-16,-1 0 15,1-25 1,-26 25-16,75 0 16,0-25-1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5:02:36.1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 12179 0,'0'0'78,"25"25"-62,0-25-16,-1 0 15,1 0 1,0 0-16,25 25 16,-26 0-1,1-25-15,74 24 16,25-24-1,75 25-15,-25-25 16,123 0 0,-123 0-16,99 0 15,-75 0-15,50 0 16,-74 0-1,24 0-15,-74 0 16,50 0 0,-75 0-16,0 0 15,25 0 1,-74 0-16,24 0 15,-24 0 1,49 0-16,25 25 16,-25 0-1,1-25-15,48 25 16,-23-1-1,-1-24-15,-25 0 16,74 0 0,-49 0-16,-24 0 15,-51 0-15,-24 0 16,25 0-1,-50 0-15,24 0 78,51 0-62,24 0-16,0 0 16,75 0-1,-75 0-15,75 0 16,-125 0-1,-24 0-15,0 0 16,-25 0 218,-25 0-218,-74 0-16,25 0 15,-50 0 1,24 0-16,-73 0 15,73 0 1,-123 0-16,124 0 16,-75 0-1,75 0-15,-50 0 16,50 0-16,0 0 15,0 0 1,24 0 0,-74 0-16,75 0 15,-75 25-15,50-25 16,-75 0-1,26 0-15,-26 0 16,99 0 0,-49 0-16,50 0 15,-50 0 1,74 0-16,-74 0 15,50 0 1,0 0-16,-1 0 16,1 0-1,-75 0-15,25 25 16,-75 0-1,51 0-15,-76 24 16,100-24 0,-49 0-16,98-25 15,26 0-15,24 0 16,0 0-1,0 0-15,0 0 16,1 25 0,-26-25-16,-24 0 15,49 0 1,0 0-16,25 24 234,0-24-78,25 25-156,0-25 15,49 25-15,0 0 16,50 0 0,-49-1-16,49-24 15,25 0 1,49 0-16,-49 0 15,124 0 1,-75 0-16,100 0 16,-25 0-1,0 0-15,124 0 16,-125 0-1,51-24-15,-150 24 16,51 0 0,-125 0-16,25 0 15,-74 0 1,-1 0-16,1 0 15,-1 0 1,1 0-16,49 0 16,-24 0-16,24 0 15,-25 0 1,1 0-16,-26 0 15,-24 0 1,0 0-16,0 0 16,-25 0-1,25 0-15,-1 0 16,-24 0-1,0 0 188,25 0-187,0-25-1,25-25-15,-1 25 16,26-74 0,-26 50-16,75-51 15,-99 51 1,0-1-16,0 25 15,-25 1 1,0 24 234,-25 0-235,0-25-15,-49 25 16,-1-25-1,-24 0-15,0 25 16,-50 0 0,25 0-16,-25 0 15,-25 0-15,75 0 16,-99 0-1,49 0-15,-49 0 16,49 0 0,-99 50-16,124-25 15,-100-1 1,125 1-16,-124 0 15,124-25 1,-100 0-16,100 0 16,-75 0-1,26 0-15,48 0 16,-73 25-1,74 0-15,-50-1 16,49-24 0,-24 25-16,50 0 15,-75 0 1,100 0-16,-26-25 15,50 0-15,-49 0 16,24 0 0,1 24-16,24-24 15,-49 25 1,24-25-16,0 25 15,1-25 1,-1 0-16,-74 0 16,50 25-1,-50 0-15,24-1 16,1-24-1,25 0-15,-1 0 16,26 0 0,-26 0-16,26 25 15,49-25 1,-25 0-16,25 0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5:07:43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3969 16222 0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2:42:09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2555 9178 0,'0'0'110,"25"0"-110,49 25 15,25-1 1,100-24-16,-75 0 15,124 0 1,-75 0-16,51 0 16,-75 0-1,49 0-15,-99 0 16,124 0-16,-99 0 15,75 0 1,-75 0-16,74 0 16,-49 0-1,25-49-15,-75 49 16,-25 0-1,50 0-15,-49 0 16,24 0 0,25 0-16,-49 0 15,-1 25 1,25-25-16,-49 0 15,49 0 1,-49 0-16,24 0 16,-49 0-1,49 0-15,-24 0 16,49 0-1,-25 0-15,26 0 16,-1-25 0,-25 0-16,26 25 15,-51 0-15,26 0 16,-51 0-1,26 0-15,0 0 16,-50 0 0,24 0-16,-24 0 15,50 0 1,-25 0-16,0 25 15,49-25 1,-49 0-16,-25 25 16,0-25 155,25 0-155,-1 0-16,-24 0 15,25 0 1,0 0-16,0 0 16,0 0-1,-25 24-15,24-24 63,1 0-48,-25 0 1,25 0-16,0 0 15,0 0-15,24 0 16,-24 0 0,0 25-16,0-25 15,0 0 235,-1 0-250,51 0 15,-1 0 1,50 0-16,-49 0 16,-1 0-1,-24 0-15,-1 0 16,1 0-1,-50 0 1,25 0 0,-25 0-16,24 0 15,51 0 1,-50 0-16,49 0 15,-49 0 1,24 0-16,-24 0 16,0 0-1,0 0-15,25 0 16,-26 0-1,51 0-15,-1 0 16,-24 0 0,24-25-16,-24 1 15,24 24-15,-24 0 16,24-25-1,-49 25-15,49 0 16,-24 0 0,49 0-16,-24 0 15,-1 0 1,-49 0-16,0 0 15,24 0 1,1 0-16,-25 0 16,24 0-1,1 0-15,0 0 16,24 0-1,-24 0-15,24 0 16,-49 0 0,49 0-16,-24 0 15,-25 0-15,-1 0 16,26 0-1,-50 0-15,50 0 16,-26 0 0,26 0-16,0 0 15,24 0 1,0 0-16,-24 0 15,25 0 1,-26 0-16,-24 0 16,0 0-1,24 0-15,-24 0 16,25 0-1,-1 0-15,26 0 16,-1 0 0,1 0-16,-51 0 15,26 0 1,-25 0-16,49 0 15,-49 0-15,25 0 16,24 0 0,0 0-16,26 0 15,-26 0 1,-24 0-16,-25 0 15,-1 0 1,1 0-16,0 0 16,25 0-1,24 0-15,0 0 16,26 0-1,-51 0-15,50 0 16,-74 0 0,25-25-16,-25 25 15,-1 0 1,51 0-16,-1 0 15,26 0 1,-26-25-16,50 0 16,-74 25-1,24-24-15,-24 24 16,-1-25-16,1 25 15,24 0 1,-49 0-16,0 0 16,24 0-1,1 0-15,0 0 16,24 0-1,0 0-15,1 0 16,24 0 0,-49 0-16,-25 0 15,-25 0 1,24 0 15,1 0-31,0 0 16,0 0-1,24 0-15,26 0 16,-50 0-1,-25 0-15,49 0 16,-49 0 0,25 0-16,-25 0 15,50 0-15,-1 0 16,-24 0-1,25 0-15,-26 0 16,1 0 0,0 0-16,0 0 15,0 0 1,24 0-16,1 0 15,-1 0 1,-24 0-16,-25 0 16,25 0 15,-25 0-16,25 0-15,0 0 16,-1 0 0,26 0-16,-50 0 15,25 0 16,-25 0-15,50 0 0,-1 0-16,-24 0 15,25 0 1,-26 0-16,-24 0 15,25 0 1,0 0-16,-25 0 47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5:07:52.05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5259 6300 0,'24'0'140,"1"0"-124,0 0 0,124 0-16,-25 0 15,124 0 1,-74 0-16,98 0 15,-148 0 1,25 0-16,-25 0 16,-74 0-1,-50 0 94,-25 0-109,-49 50 16,24-50 0,0 25-16,-98 49 15,98-49 1,-24 0-16,49 0 15,25-1 1,0-24 46,-25 25-46,25-25 0,-25 50-16,25-50 15,-25 25-15,25-25 16,-24 0-1,-26 24-15,25-24 16,-24 0 0,24 0-16,0 0 15,0 0 1,-24 0-16,24 0 15,0 0 1,-50 0-16,1 0 16,49-24-1,-49 24-15,24 0 16,50-25-1,0 25 95,25 0-95,49 0 1,50-50-16,-24 50 15,123-49 1,-124 24-16,50 0 16,-99 25-1,-1-25-15,-98 25 94,-1 0-78,0 0-1,1 0-15,-75 0 16,0 0-1,-25 25-15,25 0 16,49 0-16,-49 24 16,75-49-1,49 25-15,0-25 78,0 0-62,25 0-16,-1 0 15,-24 0 1,0 0 15,0 0-15,0-25-1,0 25 1,0 0 0,0-25-16,-24 25 15,-1 0-15,0 0 16,-25 0-1,26 50-15,-1 0 16,25-26 0,0 26-16,0-50 15,0 25 1,0 24-16,25-24 15,24 25 1,1-25-16,-1-25 16,-49 0-1,25 0-15,0 0 16,0-25-1,0 25-15,-1-50 16,1 1 0,-25-26-16,25 50 15,-25-24 1,0 24-16,0 0 15,0 0-15,0 25 16,0-24 15,-25 24-15,0 0-1,1 24 1,-1 26-16,-50 49 16,75-49-1,-24 49-15,24-49 16,-25 49-1,50-25-15,-1-24 16,26 0 0,0-50-16,-50 0 15,24 0 1,1 0-16,25-25 15,-50 0 1,49-25-16,-24-74 16,0 75-16,-25-26 15,0 1 1,0-1-16,0 51 15,-50-26 1,50 50-16,0-25 16,-24 25 30,24 0-46,-25 0 16,-25 50 0,25-1-16,-49 75 15,24 1 1,-24 48-16,49-49 15,-24 25 1,49-75-16,24 1 16,51-1-1,-50-49-15,24-25 16,1 0-1,-50 0-15,49-50 16,-24 1-16,0-26 16,0-24-1,0-25-15,-25 25 16,0 0-1,-50-25-15,25 74 16,0 0 0,1 50-16,-1 0 62,25 50-62,0 49 16,0-49-1,0 24-15,0 1 16,0-26-1,25 51-15,-25-76 16,0 1 0,24-25 30,-24-49-46,25-26 16,25 26 0,-50-1-16,0-24 15,0 24 1,0 25-16,0 25 15,0 0 1</inkml:trace>
  <inkml:trace contextRef="#ctx0" brushRef="#br0" timeOffset="4661.4661">8334 6325 0,'0'0'187,"25"0"-171,25 0-16,-1 0 16,26 0-1,24 0-15,-25 0 16,1-25-1,-1 1-15,-49 24 16,0 0 0,-25 0 93,-25 0-109,0 0 15,-24 0 1,-1 0-16,-49 0 16,0 24-1,24 26-15,50-50 16,1 50-1,24-50 17,0 24-1,0-24-31,24 0 15,26 0 1,24 0-16,26 0 16,-26 0-16,25 0 15,-74-24 1,0 24-16,-25 0 93,-50 0-77,1 0 0,-26 24-16,-24 51 15,49-50 1,26 24-16,-1-24 15,0-25 1,25 0 15,25 0 16,-25 0-47,25 0 16,-25 0-1,24 0-15,-24 0 16,0-25-1,0 25-15,0-25 16,0 25 15,0 0 16,0 0-47,-49 75 16,24-26-1,0 51-15,25-26 16,0-24-16,0-1 15,0 1 1,0-25-16,0-25 16,0 0 15,0 0-16,25 0-15,0-25 16,0-25 0,-25 26-16,24-1 15,-24 0 1,0 0-16,0 25 15,0-25 1,0 25-16,0 0 47,0 0-32,-24 0 1,-1 75 0,25-50-16,0 49 15,0 0-15,25 1 16,-1-50-1,-24 24-15,50-49 16,-50 25 0,0-25-1,25 0 1,0 0-16,-25 0 15,24-25 1,26-99-16,-50 75 16,50-51-1,-50 51-15,24-26 16,-24 26-1,0 49-15,0-25 16,0 25 0,-24 0 46,24 25-46,-50 49-16,0 25 15,-24 50 1,49-74-16,0 24 15,25-25 1,0 1-16,0-51 16,0 1-1,25-25 1,0 0-1,0-49-15,0 24 16,24-124 0,-24 75-16,0-1 15,0-74 1,-25 75-16,0 24 15,0-24 1,-50 49-16,50 25 16,-25 0 15,0 50-31,25 24 15,0 50 1,25 50-16,-25-100 16,0 1-1,25-26-15,-25-49 16,25 0 15,-25 0-15,25-25-1,-25-49 1,24 24-16,-24-24 15,0 24 1,0-24-16,0 24 16,-24 26-16,24-1 15,-25 25 1,0 0-1,25 0 1,-50 25 0,50 24-1,0 1-15,-24-1 16,-1 26-1,25-1-15,-25 25 16,25-49 0,0 0-16,0-26 15,0-24 32,0-49-47,25-26 16,24-24-1,-24-25-15,0-25 16,-25 0-16,0 75 15,0-25 1,0 99-16,0-25 16,0 25 15,-25 0-16,-24 99 1,49-24 0,-25 24-16,0 50 15,0 24 1,25-98-16,0 24 15,0-25 1,0 1-16,0-50 16,25-25-1,-25 0 48,0-25-63,0 0 15,0 0-15,0 0 16,0 25 62,0-24-78,25-51 15,-25 1 1,49 24-16,-24-49 16,-25 25-1,25-1-15,-25 50 16,0 1-1,0-1-15,0 25 63,0 74-48,0 50 1,50 25-16,24 25 16,-74-75-16,25-50 15,-25 1 1,25-50 31,-25-25-32,49-24-15,-24-1 16,-25 0-1,0-24-15,25-25 16,0 0 0,-25 24-16,25 26 15,-25-1 1,0-24-16,0 74 15,0-25 1,0 25-16,-25 0 109,-25 49-109,-24 75 16,24 0-1,-24 75-15,24-50 16,-24 49 0,49-124-16,25 26 15,0-76 1,0-98 62,0 0-78,0-26 15,25 1 1,-1-74 0,1 98-16,0-74 15,-25 75-15,25 0 16,-25 24-1,0 25-15,0 25 94,25 50-94,24 24 16,-24 25-1,0-24-15,24 24 16,-24-25-1,-25-49-15,0-25 78,0-25-78,0 25 16,0-24 0,0 24-16,0 0 15</inkml:trace>
  <inkml:trace contextRef="#ctx0" brushRef="#br1" timeOffset="10119.0118">10468 6028 0,'0'0'16,"24"0"15,-24 0 0,25 0-31,-25 0 16,25 0-1,0 0-15,-25 0 16,25 0 0,49 0-16,25-25 15,75 0 1,-25 0-16,49-24 15,-49 49 1,25-25-16,-75 0 16,-25 25-1,-49 0-15,-25 0 172,-50 0-172,-49 0 15,25 0 1,24 0-16,1 0 16,-1 0-1,25 0-15,0 0 16,1 25-1,24-25-15,-25 0 16,0 25 0,-25-1-16,-24 1 15,-25 0-15,-1 25 16,1-26-1,50 26 1,-1-50-16,25 25 16,25-25 15,0 25 0,0-1 156</inkml:trace>
  <inkml:trace contextRef="#ctx0" brushRef="#br1" timeOffset="18296.8294">10964 6077 0,'-50'0'16,"0"0"-1,1 25-15,-1-25 16,1 25-1,-1 0-15,0-1 16,26 1-16,24 25 16,49-25-1,1-1 1,24-48-1,25 24-15,1-50 16,-1 25 0,0 0-16,0-24 15,-24 24 1,-26 0-16,-24 0 15,-25-24 1,-25 24 0,-24 25-1,-50 0-15,24 25 16,-24 0-1,0 24-15,24 26 16,26-1 0,-1-24-16,50 24 15,0-49 1,50 24-16,-1-24 15,50-25-15,-24 0 16,24 0 0,0-25-16,1 1 15,-26-1 1,-24-25-16,-26 1 15,1-1 1,-50 25-16,1 0 16,-1 25-1,-50 0-15,1 25 16,0 25-1,-1-1-15,25 1 16,1 24 0,24 1-16,25-1 15,25-24 1,0-1-16,24-24 15,1 0 1,24 0-16,-24-50 16,24 25-16,-24-50 15,0 1 1,-26-26-16,-24 1 15,0 0 1,-49 24-16,-1 0 16,1 1-1,-51 49-15,1-25 16,25 50-1,-26 0-15,1-1 16,25 51 0,24-1-16,1 1 15,24-26 1,25 26-16,25-51 15,24 26 1,1-25-16,-1-25 16,26-25-1,24 0-15,-25-49 16,1-1-1,-1 1-15,-49 0 16,25-26 0,-50 26-16,-25 24 15,0 26 1,-24-1-16,-26 50 15,1-1-15,-1 26 16,1 24 0,-1 26-16,26-26 15,24 25 1,25-24-16,25-1 15,0-24 1,24-26-16,26 1 16,-1-25-1,0-25-15,1-24 16,-1-1-1,-24-24-15,0-1 16,-1-24 0,-24 25-16,-25 24 15,-25 25 1,0 1-16,-24 48 15,-26 1-15,26 25 16,-26-1 0,26 26-16,-1-1 15,25 25 1,0-24-16,25 24 15,0-24 1,25-26-16,0 1 16,25-25-1,-1-25-15,26-25 16,-1 0-1,-24-25-15,-1 1 16,1-1 0,-25-24-16,-25 24 15,0 0 1,-25 26-16,-25-1 15,1 25 1,-26 25-16,1-1 16,24 26-1,-24 24-15,24 1 16,25 24-1,1-49-15,48 24 16,1-24 0,0-25-16,25-1 15,-1 1-15,1-25 16,0-25-1,-1 1-15,-24-1 16,0-25 0,-25-24-1,0-1-15,-25 1 16,-25 49-16,1 0 15,-1 0 1,-24 50-16,-1 0 16,26 0-1,-1 25-15,0 24 16,26-24-1,-1 24-15,50 0 16,-25-24 0,49 24-16,-24-24 15,25 0 1,-1-26-16,-24-24 15,25 0-15,-26 0 16,26-24 0,-25-26-1,-25 0-15,0-24 16,0 0-16,0 24 15,-25 50 1,-25-25-16,26 50 16,-26 0-1,0 24-15,26 26 16,-1-1-1,0 1-15,25-1 16,0-24 0,0-1-16,25 1 15,24-25 1,-24-1-16,25-24 15,-1-24 1,-24-1-16,25-25 16,-25-24-1,0-1-15,-25-24 16,0 0-1,0 25-15,-25-1 16,-25 50 0,25 25-1,-24 25-15,24 25 16,0-1-1,25 26-15,-25-1 16,25 1 0,25-1-16,0-24 15,0-1 1,-1-24-16,1-25 15,0 0 1,0-25-16,0 0 16,0-49-1,-25-50-15,24 0 16,1 0-1,-25-25-15,25 0 16,-25 25 0,0 0-16,-25 0 15,0 25 1,1 25-16,-1 24 15,-25 0-15,0 26 16,1 24 0,-26 24-16,26 26 15,-1 24 1,1 1-16,-1 24 15,25 0 1,0 25-16,25 0 16,0 0-1,0-24-15,25-1 16,0-25-1,0 1-15,0-51 16,-1 1 0,1-25-16,25-25 15,-25-24 1,-1-26-16,-24-24 15,25-25 1,-25 0-16,0 0 16,0-25-1,-25 25-15,1 0 16,-1 25-16,0 0 15,0 24 1,0 26-16,-24 49 16,24-25-1,0 75 1,0 24-1,25 0-15,-24 26 16,48 24 0,-24 0-16,0 0 15,25 0 1,-25 0-16,25-25 15,0 0 1,-25-49-16,25-1 16,24-24-1,1-50 16,-25-49-31,-1 0 16,26-26 0,-25-24-16,0 0 15,-1 0 1,-24 0-16,25 0 15,-25 25-15,0 0 16,0 0 0,0 24-16,0 50 15,-25 1 1,1 24 15,24 24-31,0 51 16,-25-1-1,25 25-15,0 25 16,-25 0-1,25 0-15,0 25 16,0 0 0,-25-25-16,25 0 15,25-25 1,-25 1-16,25-26 15,-25-24 1,25-26-16,-1 1 16,-24-50 15,25 1-16,-50-26 1,25 25-16,0-24 16</inkml:trace>
  <inkml:trace contextRef="#ctx0" brushRef="#br2" timeOffset="34443.444">1761 15056 0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8:47:32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12353 6127 0,'-25'0'140,"0"0"-93,25 0-31,-25 25-16,1-1 15,-1-24 1,25 0 15,0 25-31,-25-25 16,25 25-1,0-25 63,25 0-78,49 0 16,-49 0-1,49 0-15,1 0 16,-1 0 0,-49 0-16,0 0 15,0 0 1,-25 0-16,0 0 15,0-25 32,0 25-16,0-25-15,0 1 0,0 24-1,0-25-15,0 25 16,-25 0-1,25 0-15,-50 0 16,1 0 0,-1 0-16,-24 0 15,24 0 1,-74 49-16,74 1 15,1 0 1,24-26-16,0 26 16,0-25-1,25 0-15,0-25 16,0 24-1,0 1 1,25-25 0,-25 0-16,25 0 15,-25 0 1,49 0-16,-24 0 15,50 0-15,-1 0 16,1 0 0,-26 0-16,1 0 15,-25 0 1,24 0-16,-49-25 15,25 25 1,-25 0-16,0 0 125,-25 0-125,25 0 15,-49 0 1,24 0-16,0 25 16,-25 25-1,26-25-15,-1 24 16,25-24-16,0 25 15,0-26 1,0 1-16,0 25 16,0-25-1,25 24-15,-1-49 16,1 25-1,25 0-15,-1-25 16,26 0 0,-26 0-16,-24-25 15,0 25 1,-25-25-16,0 0 15,0 25 1,0-24 0,0 24 30,0 0-46,0 0 32,-50 0-32,-24 0 15,0 0-15,-26 0 16,1 74-1,74-49-15,-24 25 16,49-50 0,-25 24-16,25-24 46,0 25-30,50-25-16,-26 25 16,51 0-1,-1-25-15,25 0 16,-24 0-1,-1 0-15,-49-25 16,0 25 0,-25-25-16,0 25 265,-25 0-250,0 0-15,-74 50 16,49 24 0,-49-24-16,74-1 15,-24 26 1,49-50-16,0-1 15,0 1 1,0 0 0,0-25 30,25 0-46,24 0 16,26 0 0,24 0-16,-50 0 15,1-25 1,0 0-16,-26 1 15,1-1 1,-25 25-16,0-25 16,0 25-1,0 0 32,-25 0-47,1 0 16,-1 0-1,-25 25-15,1 0 16,-1 49-1,50-49-15,-50 0 16,50 24 0,0-49-16</inkml:trace>
  <inkml:trace contextRef="#ctx0" brushRef="#br0" timeOffset="11367.1366">12700 7094 0,'25'-25'31,"24"25"-31,1 0 16,49 0-16,-24 0 15,-1 0 1,0 25-16,1-25 16,-25 0-1,-26-25-15,26 25 16,-50 0-1,50-24 1</inkml:trace>
  <inkml:trace contextRef="#ctx0" brushRef="#br0" timeOffset="11632.1631">13543 6846 0,'25'25'16,"-25"49"-1,0 1-15,25-1 16,0 25-16,-25 1 16,0-26-1,25 25-15,-25-24 16,0-26-1,-25-24-15,0-25 32,0-50-17</inkml:trace>
  <inkml:trace contextRef="#ctx0" brushRef="#br0" timeOffset="11899.1898">13519 6970 0,'24'-25'16,"26"1"-1,0 24-15,-1 0 16,1 24 0,-1 26-16,-24-25 15,-25 24 1,0 1-16,0-25 15,-25 24 1,1-24-16,-26 0 16,25-25-16,0 0 15,-24-25 1,49 0-1</inkml:trace>
  <inkml:trace contextRef="#ctx0" brushRef="#br0" timeOffset="12108.2107">14114 6970 0,'0'50'0,"25"24"15,-25-24 1,24-1-16,-24-24 16,0 0-1,0 0-15</inkml:trace>
  <inkml:trace contextRef="#ctx0" brushRef="#br0" timeOffset="12246.2245">14114 6772 0,'-25'-50'15,"25"50"17</inkml:trace>
  <inkml:trace contextRef="#ctx0" brushRef="#br0" timeOffset="12676.2675">14337 6871 0,'0'25'15,"25"49"-15,-25-24 16,25-1 0,-25 1-16,25-25 15,-25 24 1,0-73 31,-25-26-32,25 0-15,25-24 16,-25 0-16,24 24 15,1 25 1,25 50 15,-25 0-31,-25 24 16,24 1-1,-24 0-15,0-1 16,0 1 0,0-25-16,-24 24 15,48-74 16</inkml:trace>
  <inkml:trace contextRef="#ctx0" brushRef="#br0" timeOffset="12972.2971">14883 6474 0,'0'50'16,"0"24"0,0 25-16,0 0 15,0-24 1,0 24-16,0 0 15,0-49 1,0 24-16,0-24 16,0 0-1,25-26 1</inkml:trace>
  <inkml:trace contextRef="#ctx0" brushRef="#br0" timeOffset="13330.3329">15255 6821 0,'-50'25'31,"1"0"-15,-1 0-1,0 0-15,26 24 16,-1-24-1,50 0-15,-1 24 16,1-24 0,50 0-16,-26 0 15,26 0 1,-26-1-16,-24-24 15,0 25 1,-25 0 0</inkml:trace>
  <inkml:trace contextRef="#ctx0" brushRef="#br0" timeOffset="14058.4057">14114 6871 0,'0'25'47,"0"24"-31,0 1-16,0 0 15,0-26 1,0 26-16,0-25 15,25 0 1,-25 24 0,0-98 46,0-1-46,0 0-16,0 1 15,0 24-15,0 99 78,0-24-62,0-25-16,0 24 15,0 1 1,0-25-16,24-25 31</inkml:trace>
  <inkml:trace contextRef="#ctx0" brushRef="#br0" timeOffset="14855.4854">14139 6548 0,'-25'50'62,"0"0"-62,50-26 31,0 1 1,-1-74-1,-24 24-31,0 0 15,-24 0 1,-1 25 15,-25 25-15,50 25-1,0-26-15,0 1 16,25 25 0,0-50-1,24 0-15,-24-25 16,0 0-1,0-24 1,-50 24 0,0 0-1,0 25 1,-24 25-16,24-25 15,0 49 1,25 1 15,50-50-15,-25 0-1,24-25-15,-24 0 16,-25 1 0,0-1-16,0 0 15,-50 0 1,26 25-1,-1 25 1,25 25 0,0-1-1,49-24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5T13:35:10.07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7689 5457 0,'0'-25'94,"0"25"-79,0-25-15,0 25 16,0-49-1,25 24 1,0 0 0,-25 25-16,0 0 109,25 0-94,24 75 1,51 73-16,98 125 16,-49-99-1,-25-25-15,50 124 16,-75-174-1,25 99-15,-50-99 16,1 1 0,-26-1-16,1-25 15,-25-24 1,0 24-16,49-24 15,50 74 1,0-25-16,74 75 16,-49-125-1,0-24-15,-124-25 16,-25-74 140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5T13:35:10.89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9699 5432 0,'-25'0'125,"0"0"-125,0 25 16,-49 124-16,24-75 15,-99 150 1,25-51-16,-74 100 15,24-75 1,-24 75-16,99-124 16,-1 0-1,76-50-15,-26-24 16,50-51-1,0 51-15,-25-75 16,0 49 0,25-24-16,0 0 15,0 0 1,0-25 46,0 25-46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3T15:17:11.2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1712 10294 0,'24'0'156,"-24"0"-140,75 0-1,-26 0-15,1 0 16,49 0 0,50 0-16,49 0 15,-24 0 1,99 0-16,-99 0 15,173-25-15,-149 25 16,100-49 0,-50 49-16,50-75 15,-75 26 1,99-1-16,-148 25 15,74 0 1,-99 0-16,0 1 16,24-1-1,-49 25-15,50 0 16,-100 0-1,26 0-15,-26 0 16,0 0 0,-24 0-16,-25 0 15,0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4:23:30.5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1811 4837 0,'0'0'140,"25"0"-124,74 0-16,25 0 15,-50 0 1,50 0-16,99 0 15,-99 0 1,75 0-16,-25 0 16,74 0-16,-50 0 15,50 0 1,-124 0-16,50 0 15,-50-25 1,-50 25-16,-49 0 16,25 0-1,-26 0-15,-24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2-10T14:23:32.0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6995 6896 0,'0'0'31,"25"0"62,24 0-93,51 0 16,-1 0 0,149 49-16,-50 1 15,199 0 1,-174-50-16,199 0 15,-199 0 1,75 0-16,-149 0 16,49 0-1,-49 0-15,-75 0 16,-24 0-1,24 0-15,-49 0 16,0 0 0,0 0-16,-25 0 46,0 0 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5FC9D-70F6-4BDA-A96F-3062A417611E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2139-0AC2-4DB2-A444-46FBC5BE0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6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C2139-0AC2-4DB2-A444-46FBC5BE0C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C2139-0AC2-4DB2-A444-46FBC5BE0C9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6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DECB4D-496D-444F-8A29-748BF45C7BF7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pbslearningmedia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24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customXml" Target="../ink/ink28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2" Type="http://schemas.openxmlformats.org/officeDocument/2006/relationships/image" Target="../media/image2.emf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5" Type="http://schemas.openxmlformats.org/officeDocument/2006/relationships/image" Target="../media/image42.emf"/><Relationship Id="rId4" Type="http://schemas.openxmlformats.org/officeDocument/2006/relationships/customXml" Target="../ink/ink30.xml"/><Relationship Id="rId9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2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45.emf"/><Relationship Id="rId4" Type="http://schemas.openxmlformats.org/officeDocument/2006/relationships/image" Target="../media/image38.emf"/><Relationship Id="rId9" Type="http://schemas.openxmlformats.org/officeDocument/2006/relationships/customXml" Target="../ink/ink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52.emf"/><Relationship Id="rId3" Type="http://schemas.openxmlformats.org/officeDocument/2006/relationships/image" Target="../media/image22.jpeg"/><Relationship Id="rId7" Type="http://schemas.openxmlformats.org/officeDocument/2006/relationships/image" Target="../media/image49.emf"/><Relationship Id="rId12" Type="http://schemas.openxmlformats.org/officeDocument/2006/relationships/customXml" Target="../ink/ink4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50.emf"/><Relationship Id="rId14" Type="http://schemas.openxmlformats.org/officeDocument/2006/relationships/customXml" Target="../ink/ink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7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25.jpeg"/><Relationship Id="rId4" Type="http://schemas.openxmlformats.org/officeDocument/2006/relationships/hyperlink" Target="http://biochemistryisagoodthing.files.wordpress.com/2013/02/a5000447-iodine_test_for_starch-spl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13.xml"/><Relationship Id="rId18" Type="http://schemas.openxmlformats.org/officeDocument/2006/relationships/image" Target="../media/image17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4.emf"/><Relationship Id="rId17" Type="http://schemas.openxmlformats.org/officeDocument/2006/relationships/customXml" Target="../ink/ink15.xml"/><Relationship Id="rId2" Type="http://schemas.openxmlformats.org/officeDocument/2006/relationships/image" Target="../media/image3.jpeg"/><Relationship Id="rId16" Type="http://schemas.openxmlformats.org/officeDocument/2006/relationships/image" Target="../media/image16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3.emf"/><Relationship Id="rId19" Type="http://schemas.openxmlformats.org/officeDocument/2006/relationships/customXml" Target="../ink/ink16.xml"/><Relationship Id="rId4" Type="http://schemas.openxmlformats.org/officeDocument/2006/relationships/image" Target="../media/image10.emf"/><Relationship Id="rId9" Type="http://schemas.openxmlformats.org/officeDocument/2006/relationships/customXml" Target="../ink/ink11.xml"/><Relationship Id="rId14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customXml" Target="../ink/ink46.xml"/><Relationship Id="rId4" Type="http://schemas.openxmlformats.org/officeDocument/2006/relationships/image" Target="../media/image6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12" Type="http://schemas.openxmlformats.org/officeDocument/2006/relationships/image" Target="../media/image74.e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customXml" Target="../ink/ink51.xml"/><Relationship Id="rId5" Type="http://schemas.openxmlformats.org/officeDocument/2006/relationships/customXml" Target="../ink/ink48.xml"/><Relationship Id="rId10" Type="http://schemas.openxmlformats.org/officeDocument/2006/relationships/image" Target="../media/image73.emf"/><Relationship Id="rId4" Type="http://schemas.openxmlformats.org/officeDocument/2006/relationships/image" Target="../media/image70.emf"/><Relationship Id="rId9" Type="http://schemas.openxmlformats.org/officeDocument/2006/relationships/customXml" Target="../ink/ink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customXml" Target="../ink/ink53.xml"/><Relationship Id="rId4" Type="http://schemas.openxmlformats.org/officeDocument/2006/relationships/image" Target="../media/image7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41.png"/><Relationship Id="rId7" Type="http://schemas.openxmlformats.org/officeDocument/2006/relationships/customXml" Target="../ink/ink57.xml"/><Relationship Id="rId2" Type="http://schemas.openxmlformats.org/officeDocument/2006/relationships/hyperlink" Target="//upload.wikimedia.org/wikipedia/commons/0/0f/Alpha-amino-acid-2D-flat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customXml" Target="../ink/ink56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customXml" Target="../ink/ink62.xml"/><Relationship Id="rId18" Type="http://schemas.openxmlformats.org/officeDocument/2006/relationships/image" Target="../media/image96.emf"/><Relationship Id="rId3" Type="http://schemas.openxmlformats.org/officeDocument/2006/relationships/hyperlink" Target="http://passel.unl.edu/Image/siteImages/AntibodyStructure1Lg.JPG" TargetMode="External"/><Relationship Id="rId7" Type="http://schemas.openxmlformats.org/officeDocument/2006/relationships/customXml" Target="../ink/ink59.xml"/><Relationship Id="rId12" Type="http://schemas.openxmlformats.org/officeDocument/2006/relationships/image" Target="../media/image93.emf"/><Relationship Id="rId17" Type="http://schemas.openxmlformats.org/officeDocument/2006/relationships/customXml" Target="../ink/ink64.xml"/><Relationship Id="rId2" Type="http://schemas.openxmlformats.org/officeDocument/2006/relationships/image" Target="../media/image43.jpeg"/><Relationship Id="rId16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10" Type="http://schemas.openxmlformats.org/officeDocument/2006/relationships/image" Target="../media/image92.emf"/><Relationship Id="rId4" Type="http://schemas.openxmlformats.org/officeDocument/2006/relationships/image" Target="../media/image44.jpeg"/><Relationship Id="rId9" Type="http://schemas.openxmlformats.org/officeDocument/2006/relationships/customXml" Target="../ink/ink60.xml"/><Relationship Id="rId14" Type="http://schemas.openxmlformats.org/officeDocument/2006/relationships/image" Target="../media/image9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46.jpeg"/><Relationship Id="rId7" Type="http://schemas.openxmlformats.org/officeDocument/2006/relationships/customXml" Target="../ink/ink66.xml"/><Relationship Id="rId12" Type="http://schemas.openxmlformats.org/officeDocument/2006/relationships/image" Target="../media/image103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0" Type="http://schemas.openxmlformats.org/officeDocument/2006/relationships/image" Target="../media/image102.emf"/><Relationship Id="rId4" Type="http://schemas.openxmlformats.org/officeDocument/2006/relationships/image" Target="../media/image47.jpeg"/><Relationship Id="rId9" Type="http://schemas.openxmlformats.org/officeDocument/2006/relationships/customXml" Target="../ink/ink6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50.png"/><Relationship Id="rId7" Type="http://schemas.openxmlformats.org/officeDocument/2006/relationships/image" Target="../media/image109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55.emf"/><Relationship Id="rId5" Type="http://schemas.openxmlformats.org/officeDocument/2006/relationships/image" Target="../media/image108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1.emf"/><Relationship Id="rId3" Type="http://schemas.openxmlformats.org/officeDocument/2006/relationships/image" Target="../media/image5.gif"/><Relationship Id="rId7" Type="http://schemas.openxmlformats.org/officeDocument/2006/relationships/image" Target="../media/image170.emf"/><Relationship Id="rId12" Type="http://schemas.openxmlformats.org/officeDocument/2006/relationships/customXml" Target="../ink/ink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8.xml"/><Relationship Id="rId11" Type="http://schemas.openxmlformats.org/officeDocument/2006/relationships/image" Target="../media/image19.emf"/><Relationship Id="rId5" Type="http://schemas.openxmlformats.org/officeDocument/2006/relationships/image" Target="../media/image160.emf"/><Relationship Id="rId15" Type="http://schemas.openxmlformats.org/officeDocument/2006/relationships/image" Target="../media/image22.emf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180.emf"/><Relationship Id="rId14" Type="http://schemas.openxmlformats.org/officeDocument/2006/relationships/customXml" Target="../ink/ink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emf"/><Relationship Id="rId4" Type="http://schemas.openxmlformats.org/officeDocument/2006/relationships/customXml" Target="../ink/ink7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J7xOSCEmZw?list=PLwL0Myd7Dk1F0iQPGrjehze3eDpco1eV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1" y="1771650"/>
            <a:ext cx="5869781" cy="10322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75" dirty="0">
                <a:solidFill>
                  <a:srgbClr val="FFC000"/>
                </a:solidFill>
              </a:rPr>
              <a:t>ORGANIC Chemistry </a:t>
            </a:r>
            <a:r>
              <a:rPr lang="en-US" sz="3975" dirty="0">
                <a:solidFill>
                  <a:schemeClr val="bg1"/>
                </a:solidFill>
              </a:rPr>
              <a:t>= </a:t>
            </a:r>
            <a:r>
              <a:rPr lang="en-US" sz="4500" dirty="0" err="1">
                <a:solidFill>
                  <a:srgbClr val="66CCFF"/>
                </a:solidFill>
                <a:latin typeface="Bradley Hand ITC" pitchFamily="66" charset="0"/>
              </a:rPr>
              <a:t>BIO</a:t>
            </a:r>
            <a:r>
              <a:rPr lang="en-US" sz="3975" dirty="0" err="1">
                <a:solidFill>
                  <a:srgbClr val="66CCFF"/>
                </a:solidFill>
              </a:rPr>
              <a:t>chemistry</a:t>
            </a:r>
            <a:r>
              <a:rPr lang="en-US" sz="3975" dirty="0"/>
              <a:t> </a:t>
            </a:r>
            <a:r>
              <a:rPr lang="en-US" sz="3975" dirty="0">
                <a:solidFill>
                  <a:schemeClr val="bg1"/>
                </a:solidFill>
              </a:rPr>
              <a:t>= </a:t>
            </a:r>
            <a:br>
              <a:rPr lang="en-US" sz="3975" dirty="0">
                <a:solidFill>
                  <a:schemeClr val="bg1"/>
                </a:solidFill>
              </a:rPr>
            </a:br>
            <a:r>
              <a:rPr lang="en-US" sz="3975" dirty="0">
                <a:solidFill>
                  <a:srgbClr val="92D050"/>
                </a:solidFill>
              </a:rPr>
              <a:t>Chemistry of LIVING Things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269797" y="5331278"/>
            <a:ext cx="4000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66CCFF"/>
                </a:solidFill>
                <a:hlinkClick r:id="rId2" action="ppaction://hlinkfile"/>
              </a:rPr>
              <a:t>NOVA : “Ingredients for Life: Carbon”</a:t>
            </a:r>
            <a:endParaRPr lang="en-US" sz="135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475" y="2045495"/>
            <a:ext cx="7753350" cy="526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4) Which compound/molecule has the MOST stored energy?</a:t>
            </a:r>
          </a:p>
        </p:txBody>
      </p:sp>
      <p:pic>
        <p:nvPicPr>
          <p:cNvPr id="35842" name="Picture 2" descr="http://en.academic.ru/pictures/enwiki/66/Butane-2D-f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3543300"/>
            <a:ext cx="2628900" cy="133233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5844" name="Picture 4" descr="http://community.fortunecity.ws/underworld/continue/56/graphics/l-hand/HEXA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3543300"/>
            <a:ext cx="2962656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4650" y="314325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7900" y="314325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531495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WHY?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619625" y="2857500"/>
            <a:ext cx="3200400" cy="24003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5495"/>
            <a:ext cx="8153400" cy="526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5) Is this molecule </a:t>
            </a:r>
            <a:r>
              <a:rPr lang="en-US" sz="3300" dirty="0"/>
              <a:t>O</a:t>
            </a:r>
            <a:r>
              <a:rPr lang="en-US" dirty="0"/>
              <a:t>RGANIC or </a:t>
            </a:r>
            <a:r>
              <a:rPr lang="en-US" sz="3300" dirty="0"/>
              <a:t>I</a:t>
            </a:r>
            <a:r>
              <a:rPr lang="en-US" dirty="0"/>
              <a:t>NORGANIC?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3700" y="371475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WHY?</a:t>
            </a:r>
          </a:p>
        </p:txBody>
      </p:sp>
      <p:pic>
        <p:nvPicPr>
          <p:cNvPr id="38914" name="Picture 2" descr="http://biochemicalminds.files.wordpress.com/2014/04/nucleo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2902745"/>
            <a:ext cx="3829050" cy="302495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3619500" y="1908572"/>
            <a:ext cx="1476375" cy="800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" y="0"/>
            <a:ext cx="8229600" cy="1143000"/>
          </a:xfrm>
        </p:spPr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pic>
        <p:nvPicPr>
          <p:cNvPr id="4" name="Picture 3" descr="Image result for pH sca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0"/>
            <a:ext cx="7239000" cy="293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5410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_______________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_______________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48560" y="3000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2360" y="293688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813120" y="2964600"/>
              <a:ext cx="919800" cy="9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7280" y="2901240"/>
                <a:ext cx="951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5295240" y="2946960"/>
              <a:ext cx="732600" cy="27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9400" y="2883240"/>
                <a:ext cx="76428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3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the QR code and watch the video.</a:t>
            </a:r>
          </a:p>
          <a:p>
            <a:r>
              <a:rPr lang="en-US" dirty="0" smtClean="0"/>
              <a:t>Answer the questions.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 QR scanner?</a:t>
            </a:r>
          </a:p>
          <a:p>
            <a:r>
              <a:rPr lang="en-US" dirty="0" smtClean="0"/>
              <a:t>Google or go to YouTube and search for “Chemistry 12.7 Buffers”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presentation is on the website: lindsaymathisbiology.weebly.com</a:t>
            </a:r>
          </a:p>
          <a:p>
            <a:endParaRPr lang="en-US" dirty="0" smtClean="0"/>
          </a:p>
          <a:p>
            <a:r>
              <a:rPr lang="en-US" dirty="0" smtClean="0"/>
              <a:t>For each organic compound, you will read and “Talk to the Text” with a partner first.  Then we will record the important information together.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Throughout the lecture, some slides are in yellow.  These slides DO NOT go in your notes.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Organic Molecules (Biomolecules)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829761"/>
          </a:xfrm>
        </p:spPr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48296"/>
            <a:ext cx="7772400" cy="1199704"/>
          </a:xfrm>
        </p:spPr>
        <p:txBody>
          <a:bodyPr/>
          <a:lstStyle/>
          <a:p>
            <a:r>
              <a:rPr lang="en-US" dirty="0" smtClean="0"/>
              <a:t>Organic Molecule #1</a:t>
            </a:r>
          </a:p>
          <a:p>
            <a:endParaRPr lang="en-US" dirty="0"/>
          </a:p>
        </p:txBody>
      </p:sp>
      <p:sp>
        <p:nvSpPr>
          <p:cNvPr id="50178" name="AutoShape 2" descr="data:image/jpeg;base64,/9j/4AAQSkZJRgABAQAAAQABAAD/2wCEAAkGBxQSEhUUExQWFRUWGBkZGRgXGBwZGBgdGRoXFxwcGhgYHCggHBolHhkcIjEiJSkrLi4uFx8zODMsNygtLiwBCgoKDg0OGxAQGywmICQsLCwsLCwsLCwsLCwsLCwsLCwsLCwsLCwsLCwsLCwsLCwsLCwsLCwsLCwsLCwsLCwsLP/AABEIALcBFAMBIgACEQEDEQH/xAAcAAACAgMBAQAAAAAAAAAAAAAFBgMEAAIHAQj/xABBEAACAQIEBAQDBgUDAwMFAQABAhEAAwQSITEFQVFhBhMicTKBkSNCUqGxwQcUYtHwcoLhkqLxFjNTFzRDstIV/8QAGgEAAgMBAQAAAAAAAAAAAAAAAgMAAQQFBv/EACsRAAICAgICAgEDBAMBAAAAAAABAhEDIRIxBEEiUXEFE2EUMpHRQoGhFf/aAAwDAQACEQMRAD8A5SFrZVrFWtwKzmkxRWwFYK9NUQ2Ar2K2WtwtQh4Fr0Ct8tehKrZdHirW2WvYq/gcAzgtBKjeN6qUlFWw4xvor4fDlzCiT70XwHDGFxSVkQZLAZRpt3OtQYZBlYQQIQHtJ3pm4ZbUqF5t3kEASCJ5gr9DWbJldaHwgrPb+ACFW5pmJI/AOXzJH0rTCZfMFtgPUwgctTyqLiak+b0y5ddCZIHXWqfh25mxNoE7OuwE6RSOLcWxydMO8QuEWcQDplNof9w+lEOJ24tpsVVRy66z71p4pweXDYgb+pSOuhqZLpuWrMGc1sexgaiktfG0WmuixwXDgzy2Gm4JiiGPsZ7isNA5GbsRo36VtwhAo26R22/epsaq5Uk6FmjqJ1n2quIDfyNMJg/KWR6pJnkO0CrFhQpGXQHl0jrVUYkIIaYOgI1P05VJexqECDr7H8+lSbio0FTsVPHPA/KuC9bH2d06xsr7kdg29LuGwzOcqiSdq6RxrHWv5Zrd0j7TRezQSCPYiljCW1thcu/M9T1pkfKrHfsDHhbdP0e4LwbcYAtcVe0Fv0qHi/ha9YXP6biDUsu6juv7058NuyKLoAwIOoIg9xXLh+p5o5Pl0Vlgo9HGMteqtEOM8P8AIvNa5L8J6qfh/wA7VA2HKqrEelgSp5GK9DGaaT+xTX0QBa3itgK9ijKZmWvIreKyKhRqq1tWyisq7KPQK9FZFbKtWQ8r2t4rKgRy4VsK8ArdVpjEHiipVt1NgMG91gltS7E6ACf8FPGF/hxeIBe5bUxqiyWnoGiKTkzQx/3sKMHLoSLdsmmDw94Wu4pwq+gc2OuX6c+1dC4J4DtKoZ0YAfEJl2j+rkPanJeGizbi0FQAGBGxrLPyZOL4BUk6Yn4TwBhFtm26M7Ea3CTmB6qOVcy8RcFfCX2svrGqtydeRH6HuK7bh7jKpFwgsomdde9IPi/E2sVcTQk2iwzcjMafWsnieTk5tS2hzx2hGt4YgZjp070xcDYIBoNzPv3qvi0kSOsD6Gs4biIK2yqrqNevOTNbcjc4h44pMseI8KLeQxl8yNNyB786ucKxI8yxMqAdQdV9SxIPWaseLgDcGnwg8uYAoRh1kgbEajlt6p+ZpS3Cgv8AkF+J4b7RlgCRPuR/zQfghFvFoSRqQd+em/8ATTXxm1LWbyaC4JPYka/UilK9by3rZ6yOxgzrV49KipHSeLYcXlvoNSVJXuQdRS9wU/YKASWtuRBI06fvRw4j1yB8Sz7EAAxQzCWFt37qH4LgQg6wpOxzctdPnSrqLCqgpg7hLBQJJBA7aazRHiLxAkxpqOQA3+tCcSjpI1GkMRGoGuhFVreKlzmjbKD15n5E0ty0Wo27LmJMDLm21AGunWetQrcWdTG2/wC5quzEDQanT2nXalzxfxhbVsZGJ1101bpA/CDS4weWVIbKSxq2ReJuKI92A0KgK/7jMn5fvVzhmIzopB5b/IVyy9fZySxmf3pz8K3C9gL0OU/Kuhl8ZLGkjNh8i5Ox1teJFtaKpuMOmij/AHVMnjG/Mi3bjkCGJ+v/ABQfDYA8wP7VcXCqOWvKs39Fii7oN5Iy7RLxLjVrEEPew0soiUusukzqMsVRu462yNbRCiH1CWLnNI5mABvsK14mq7DfnVILTcePpvSRJuMdRXZ7XlMPDfDJuAF3yg8gNfzq3ifBzRNpwT0bT8xQv9T8VT4OexDg12KoFbVNiLBRirAhgdQaiityae0CYKwithXtWCaqK3UV5FbqKIh6BXtZNZULs5datE7D58hV7A4UE/i/IfXc1Vws3JkyAYj+9MGGYINNzp7UxmW9hnhri1lCAIYlmGkDsa6PwK61yxbdwAzCflMCe8CuUvd9AUaFzqf6eddkw1sKqAbBVA+gFcj9Wa4xX8j/ABbtl3+YgLJgamZg/TmKgxnGVuIPL+8Y9QI0PSedSsiMMrCW3Gmp9jQfjCW7CtaaPLgvDNrGhMTroefKsuPnwq9Maoxcv5AXiPixGZJ9QBUkSBGbfUbmlXDj7Md5NY93MrsZOZt+w1FbcObNaBkSsg/t+UVphHijSim9mQNjrP7V4voZpXlvGoq8trWDtW15NdBuOfOncykGeNoHZH3BWPfTelm9KgEDQHUHQnSjeHxkraVtMvp6jeh+Jy5mBmO2pHPY0MXRH2HcHiQ+HZWHwEMnsd/of1pb42sFWH4iAO5H60TwEqja5hGmuhH+a1V4jYzWljcMJjU/+aqMqkRxdjPiUJCkTMIp6agTPSrOI8vzVLFcokTsZEFfzHOoMNeHwnfTeY58vlQfH44zP+0jkRpOhHXakRt6CdMM4nHZwwKBBzky0fpr2oSMQHUlPunoB8wBQfFcQtsuYXFJAGm5HyoFieMNqLRyFhBI0078pp0MEpAvJGKD/F/EAw4KIPNuMc0GYGmuv7UiY65dxNw3HE7CAIUDoKI4JFzLLFjM6N6i3Y6048D8M5N9WaJDqQRE7TpFb8eOONaMeXJKT2K/C/Def7p12Pannw94Oe0RkjI3xKdSD223py4Pw5NtxKwQBrpP60x38CCBAiOnOo3yQtSUWL+C4EoOo0P60Zs8FQQco+lXfLharWseF9BIZxvHTv0qnwjuYLnJ9C3444Zh0tm5kC3IABBKzy5aE+9ISW9VJ5/sYp48bYq3etEeeiMDourSRsNNj/euftfdFC3F1UkSNiJ760nNJTi+Bv8AGw5K5NMfOFYuVA7U1YJ0ywd65Qca4RTbXMZAMHYHnTpwrHEqM24rzObF/TS/dSTe1TGZcf7ioi8a4INbF0fEpg91b+xikunfxTiwMOy83IA6nY0lRXX/AEWWSXirn9uvwZmq0eRvWRW0TW1y0VJBEEcjofpXYWwGzStlqfCcPuXdLaFjBMDXaoWQqSCIIMEEbdiN5qytM9isr2vKhKOScHxYRiGOjRr3phwN0FjqDG1JxFE+BYpUeH2PPpTZIzDWrZrh10AEfPSu0cLvZ7Np53toT7xB/MVw/QOCuuYDWZ1966p4DxeewbbH1ISQP6T+wNcr9Si5YrXof47qQz3cxgqYYbE7d6XfEFtyjBwABJDAgwDusHX/AM0xodKXvFV37JvauTiyvUUbYwTYhYu6CI5AQPYUATjX8vfAiVbRlB5cj70Rv3YnQk8gASSekClm5wbEOxc2nlj0/Ku7hgmvkJyzkqUTo9yzDgzKsAR86jvKQDPI/lRTw5wu5dw6BkjKIOZhII9qIHw7bQE3bhEnQKoP51narQ3mmJ6n6VjGJnYj/imXF+Cyyl8NdW5/Q3pY/MGJoBhOGXb1w2VQoVjzC8gW/eN57GiUdFc0zbhjsNBtueYq22MVTmTLodS0wPYCmHA+D0t25vZrkmPQYUAc9DInahvFfBOfXD3SjQTku+pfYXAQR85pbS5Uwnli+hf4x4ihPSAGnQqTy3PvrS7cxz3Izk8ioHOf2qW3gmt3biYq2QbUZbTT9o9whEOYboN+9NvhbwwlxhcvlvMuXB/LFpVfR6hdUKZILCMrDQCtkYRh6M8sgM4f4DxF0Br8Ye2VVgNc5kwALY1ze5pk8N+AMKinz/tHz6OAQkZc3qDbrOhnnRa5x97nlWxmzSJUwxLNOUZmWQDodelXuH3r15bd26q2ll4EqTIEEQvoZSR7yKnNvoU0/YJ4h/D+z5uawUVI9SMnmKpPq0I+FSNIPah9rhZRQ2HdlKmJ9TWYGnrQnSeogg10LCu6yTbiRoc49QAkEKdR061Betwj30VFZknU6Of6xGsjrzpcoye4vZIy9PZR8O8SF7Mhm1fT40mRBGjKfvIYiTrypkwmJzKJifekHi1wWWt4y2QvlswfKJBtNAu67enR/wDb3ohxXji23lSFbN6o2YRIbpB/ejwZHON/5BnGnQQ8d+I/5OwCkG5clUnYaasRzihHgTjNvEE280XAJMmS8xmbXWa574s8RtiimYRlBke/bltVLwtx44O8LgAPITp0kTyqZsSyL5ejVjwr9t/bDn8TMe64021gKogDQTsde/evPBF4Yi+1q6A3nI6qT9x4zBhO21E/GGOTGWrGLRFElkubFlI21PLePegd7EYWxrhmuO8fEwy5ZEEaHU96ZCWtG3CpyhTdevx+Qe/GDh3NsiRPz0MED58q6T4bVigZlKTsDE+8DauZ8PtrdxCudfLGg79T+tdO4PiJFcP9WVQqC2HO+UtlriHAvOObzWB5AgFR+9LPEOGXLBhxvsRs3sa6Nw5h96qvFMNbvLkO0zI5EdD32rP+neTnxxiptOO1XuJzZS+VM53YsM7BUUljyAn5npTTw7wpddZvsF9vU/zY6UwYC1btjLaSPb9yd69uqonzGzcwDt7QK6svMfrSFNWScH4TbsD7PpGYmT+VTYjhll5L2rbE7kqCT7mhuN4zkX0gKO5iPlShiOJlVcK7sGZm1Yk6mfi6Ur99z1G2RYpdjPi/CmHZpU5B0UmPpOlZSLcxVxjObL2msrSo567L/wCzi4FWbGCLb6DvU+Dws60TsYVjAia6UpfQuOO9sH2sM6EFG2/zanXwt4jKXFYem4u6E/EDEx1FBrfDH6Gg3H7RRtoI5ilyipqmXKHHaPo3AYxL9sXLRkH6g9D7Ut+KbqkFDMneuPcAxV8tpeupb2bKxE9Bp/mtNf8APM6iZE6dYjvXK/8AncMilZswZG0FLJVBCAA9t6L4DDq0NeyhWiNSGPKfr1oVwS2ynzQfUICmAQJ30Paiz2iULGSRqdABEgctBzpuRroY2310H2vtY+zyqSACCFGVl2n9jW2GtBlYnc76fkKrWMV51pYBD2wRHVDpoexirNpyiigeQXGNL+Stxu8LNl7gA9K7DQfOg3BcfdGFS65YteuJoFnT1+mD2AMVB444pltFJkuNRyimfDYW2ljClvTlg6kwPQRPvrE0/C7V0Lz6VBbBYIlFULlXb1CGiI166kmvMdbKuApM7yB7DWeVWLd83P8A2yEAn4hJ0iCB0iq/EcUwECCY3/aOlKyasXjuznX8SFPl+ZIV7LSYG6Fhp3icw6Gmq5ZFsW7t2048oWlU6sVgJ6sqkCAPiPPpSj/EjHq+GYTDbE9iV0760Y4FxdruHwtyzDj0m6hklLiL5RMnZTlze9NxW8af0wsv91fwT8Rt+TdS/mDFvUDbLBYEgvlcnUEjU84q9gcPYu4a2AXAtgKA+r22LiCQo1ViYJ5TvVDiGJP8wiK+pAzkQ6MGOY5SxgLI0Gmoq9exaMqeUUAfMAxDW2UiZGUyDLKex+dMvYEW9UMd7HWklHR0Ecx6SZ3FwTBjvWOgugWWzFSxEwQwhZGYnQ+/tVbBMbllAzyX0C2wVIMbFeUAdRvRKzba0DmMW9I5FI5HU5tec0Svt9CteuxDx2HY4L1qM6MVdFWGVLk24I2bcEnSuWcQ41euKLVxjFoeXsWnJ6T7fDXYvEOKe3auO1oKchtH1DXMd9CfTEtHLWuRY/Ek2My8jcvafgu3Sv0Byn50Pj2nKvsbNWk2A7+MYMA24/SK2/mprLWIDf8AuAMh06MPbpUV3AAfBdUydAdD8+la6XsqM5R6LQ4iwTIGIXeAdPpUL8S71XxvD71oKXQhX+FtCrdgw0ntvVbyDsfzqcEFLyZ9IdvBD5gTzLH9q6FgscloS3y71x7w9xI2WIOx+evtXQeFYS/eZXazeCDUSh1NczzMFyt9D8WdPGvsesNj2uxuF5Dr7mr9tuR+gqhw/C3IhbbAdbkr+W9G8Pw78bk9gMo+u5rltNv4oCUl2ytexmURIHQDUn5CoGsYi5pbt5B+K6Y+ijWmDD4ZE+FQD1jX61K2IUbkUyGKK3kf+hTyv/ihbTwhnM3rzN2QZR9TJonZ8M4ZY+yBjm0n9a2x3GAoOWJ6n+w3pV4r40NqQXBMchH/ADWuM8fULf4KayPbG1uC4f8A+K3/ANIrK5ifFOJfUKxHUnLPy6VlO4Zvr/0Hj/Ij28GFYrt0o9gMKoEmI786E3MWoOaferWBZ7/qX0odjzj2rY2zWl6DFy+g1Jk6x0A+VIXivGLddUTUzHuabMZ4Ve6py4jKTyYT+YOlJ2H4U1nE5Lg9QkzMg9welHjrsXlvUa0GcDhBbQBeX59TRHB2AWUHQSBPuYqJLZ2+tbYu4FUAGI/yaW9oanSof7eBFtcsafvXtt12JI3U6Tvpv9PpWnCOLricMHB9agBhzDACf717fxURCrJG8a9K5sm06YULZrg8a9pmUhcy6NO55g+xFXf5yZLI56eWMwPPeKlt8QCm3cKgzZlhE/C0GpcVxZihKiEAkcgO1C16Irvo53xovfvj0lFZ0WDvGYfSui3gLjBM3pQa5YJGx/aua4jFD+YtuzCPNUkAxzFPF8kEurypgEDSJ1/T9a2LVJfRny7GZsWtm1llmiNQJJ3n3HU8opW41xmI0VR8J5nmNCddo11oViuJbkywbppHbpqKprcClbhIZpBRN/Udt9IFU0r2THoH+PuHxhVcE5wfWs6hWAy6dRufelvwR4n/AJO5Dz5LOpYqJZcpmVBMEdRzpn8Q8QY4e6reoarJ3n+9c3s4N2+HURvB9q1YVcKkLzS+Vo7hexNi5at4iwc0MACHi2qifRpynWWoonEiilGVPLIWGDZwrvLHVtMuYbTII03r5+tYq5bkBmWRqASAZ11HvTHwrx9irSC0GtlAdntqc0zKtpqJM+9W8LXTF84s7V/I2bgN61cVrsrmZbpyqBGaCuk6co963/8A9mylq47/AGbLJcNIDgQkgNGYa/WuPN44xx+C4LIy5YtIqLHtlOvcV5YtXMSrXMVcm3IHmXWZ4O8KrNqdNh0oJRS9hqLYX8R8cOMBsYVmaxq166EMBRoEtk6zH1mlo3irOPuOgtBRyUFXCmdiMgmedH/EuCBt2hZ+0tWrMOUHluGmTdKnUrEa6gUs8LXMQhV3l11GhBOZYnbXTXbWixJNfHoekr2ajBAG2rH1mZUATI3knT4vlE1GcPEN6CWUsDnBKsretSsDUgj0/SiFm2CiFkKEsirCjyWaSSTJ9LRIgECda3ODBJK5vJa68KYSGGozMZg8/YCnhqJX4TjvLVkceZYf41+7BMZgD8NwE6EUM47w84e8UzZ1IVkf8SMJU+/KrTPmfcXz3AR2RdBptBjbeo+I4oXUshpDWvRJ5qTmyj2JqumZ8sVV+xj8HcMRSXj1CIkTl0G1O3nksCxYldpOlInAuFsW8wXmX+kb/OeVNCpdA0Ib39NcjyUpT7DjpDZhuOONM1EMPxtidW+UA1z98dcT4rTx1UBh+Rmok8S2vxx7gr+opSxP0DSOtJxEMN1nnIqPEhWX0hJkbkrpz1XWua2OOZvhefYzVq3xt+RmpKLXa/yUkhn4twMOB9peQn8A81R7mM0UrYrw5ctDzFC3E1m4hmP9QYSvfpVux4kdfiJI+kV5xTx6toqqklnjQcgZEmdCdKZhlOOox/wE7+wLWVbxoVyrj05lBIG06zFZW5Z4tdFcTkmHtl3VSxIJGhNdEwPpUCPl7Vzqy+VgehBroWFeUEHQwQadlGeO9MJjFZVOu/KlPxDflgy6smx/aj9+8Mu396XLuHa6+RBJP0A6k0Ea7YeR6Ms8XDgEEarr1BFVsZi59qaOE/wzDJJJLbzqJnoOQoBxvwhctTlL513RyJbXQoQAIipGWNukzKs1roo8I8RPhHJX1K3xL16H3/vTdZ8YWLqiSUYcm/Y0s+EPChxTy8raVoY7Mf6R/eug4Hw9ggSq4S0wH37o8w/maT5Lwp/Lv+B2GWV7QOw/HkZdGBhSoEiWzGdI6VW4jxckAZpMbTT/AMG8PWrWtuzbtzvlQA/UbCrXG/ClrEIQyANGjDcH3FZYZI8rSdDXNLTZxDHYkkaaUdw/HWewGGrqYcawx00PeBo3uKHeLPDGIwzEAM6aRAJI+lBMJgMbbl0s3wDEny2ymDI5V0I8ZRuzNNu+h3xK+YuYnMpYkAbCBzEaVQ4sjW8lyZOoUA7QTy2FVLfHYVkFu6GbUg6BTpMnkN6r2rrSXueqB6UB0lieu+lKUJJ2+i5ZFx/k2xGBxN1Ve9FmyQSGOof/AEqvxNzirg8rDorgFMymcxYu4729hO+u1MvA8UzWcRYcNI+0t5iIzr+BhqoIER270vcJwz4i8wK5gLb3LhYelckGARqOk9aKzG5NlS1wWxd1ZfKUwBcAcrmO0tmI+qgdxUOB8Ni1dYNDERAP3QfvTzFMl7Clbdu1aCqVHmZcQWBcsMyqGUxLAsPVyrfB3ky4hbql3sWCUIIZoc5kViv3k9Q05EVbnLi6ZeOVSBJ4eqjOQD3bbrt0qzxZ7lo2CjlUOGt3BkUEy4YtEjSCBRSwbeIsfaJlIAnODBQ7a8wGn60Ww+BW5bttkV/LBQQBMTIALSIEkVmeSu+zpqLdNAbw/wAXuuclwvdWAczAFreyFlYLAYZgSp3AoH4wwlu1iLoHlIly1buqhkDYgoqgRBZZ7V0O07C26rZKAW2MSpO2UQoO8ka7aVzDxliUbHXrerm2qWVynX7NVzfIEMY70zxZOU26oGWuyiLixb9CgOjqxmLecE+oCdIU8hVfFcQdXLsSxY7MToAmUTpqACINa3sQrMfQsetvtdDBAiQumaBp71Dcxr5lYscwTLmiQRGg17aE1vQLlrR7ieIr5YQSMhLK2hljvy0EcpoXiLmaddufbmfetrh0gaLMxA3gDWokAmIB96sRKTkO3hPjqlVt3YVwND+IcqdLGJA/Cw6Tr9a43hrBys3LKd+Xz5UR4P4hvLCklx33+tYs3iKTcolKdaZ2vCrhnjM2Q9/70Q/9JWLw+MN/0tXMcJx3NvoavLxaNVYj2MfoaxLDJMYx4/8Apyq627gX/b/zVNv4eX1+C5bbTdgQaCYLxbfQem8/sxzD/uFW8P8AxExSn1G0/wDsg/k1aIX7bAuR43grHWxsH/0v+zUNxfhy4GD3MO4ddmKk/pIphP8AFEjU2rcaCC5U/WCKv4T+I9pvjtlf9Lqw/ao+S2kT5CRbLgRmB36z86yne7i+GXiXOUE7/dM9xO/evKJZ4V0wrPn4LRvg3GjaGVtU5dqFeSalw+HZmCqJZjAHX/N/YVtkrWwIycdob8FiP5hgtqDpqdgg5ljT94W8OIBMSNTroXPU9FHIUL8D+HQiA7r1H/5W1k/6By9qf7ax6RGpAP6tsdormZ8qWkW5vITW1AERodT7DtQLxUbbBUZTnLSGGh0+IHnEaVb4pxLylJOmhO33QYA26xzpEfiDecHfV2YLqDpmImOhG3yrLiUpz5F8EkHcThwqwgiAJA1/8VJwu1XmFGZzJgT+mmtFMFYBMiNNxP8AejfyZrj8IhKziQg0gk7CY32OvKof5x32PblGm4FABiPMaWGVhGmbYg99wBvRzBSdTEnkDI11061JJ8aA4pbZpi7Ze4MxkAAjkNf3q/hrH+TUeMuBFBykxMdz01+tUbXEmYwD3029qCSjF2y0pSjozj3hizilIdYbk66MP/69jXKuLeHbuExFm2w9L3VCONmHQnk/UV2VMXAk8t+/ShfFCMSht3EBU+8qeRB5MOopuPOoa9P0KeKUtHJ+K8Rt28QtwAg2WZVI2b7pZhuTuIPKIpj4NfRbVy2mr4kZSH/+NiSwDdNW/IUI8a8Du4WbrW1urcMeYPSyk6DOBueh5xQZMYGQK0yAcuh0BiVMaxIBkbGt2pJNGOUHF0wzxjjF3I7qgyM+UJcViTkPl23YSJ0zQO1XfBeBDAriAbb31u5Gg5j6RJuKdrYnKI7UGtcSyqFLyB90XNCfyJ+mlE+H3bvmG99mfQUKBvQEbdRIkk6SetVJ8YExQcpHo4ZiMHcyvctB1B0LMQ6ERop3Q6/OjfALhVLtrS6J81gzEFFPw5Y9R1WPzNAuIcaa3ZVGtKbdsyhuXGdk7BiJK9iaI4HFXMKUzBVuXlV20zFFMkCTrm12pE1a37OhFroveGcQtjE4h3uD7UpYtZjJ1zOwHfSJ7U23OBW8RYcDLZe4yv5qIuf0ssmSPiYKRPekMcOa7iEvOLtsWmLIGAAfmWykTHUjTWujWbQ8n1ZXV0UhSdOpgnfUiKZGTi1f0IzNN2gNjPCNlcPewdq3atWmQeW2bNdNxdczA6kCBz60gD+HzpblouXWkkKHbDr2OTVv+dq6VYzBW815UXEyslpQQDAykIWaddSYFK3jq1dsObtoFQrRdKu6s1uBqFVgAw/EOUTtT1kk2LX0cs4zYu2X8u7ZS2V0lFOVgwmQWJE/nQ+3w92bQanYEax7jSut8bw+KRRaztjE9LEXEAlXkQHUaERMnrStx7g824slrL6zZcqS0b5XXU+1O/cJaFPil9UTyEbMx0dgdABsoPPua04Bg8xmh7rGn/mmzheGyWp2JMR25n9qub4xoGG5WyX+XAqN7UCaurZ2/b96scQwgVF1BLTPbb6UhWNT2BLeYkAUSPDp2uH5gVWNzJr3qZeICjjHRCC7wMkRnBHsR+9SYbhBX7+nYf3NWrePBMVcQ0dUVRXHD7fNZPUzJrKsTWVKJQmExT34E8MkgXLgIZo06L+Ed25nppQbwfwE37gdhKKdJ2JHM9hXYcFhvK0AOkAbbtz+lYvK8nguKA/udFvBWwo9MR8KxtPcdBWt66BpIGh1P4d2YqRzNbuVEchBA0mANSY13pa8QcSCCIkmDBPyVTB5fERXLTc2OjFJA3imOF1z+AGTIn0jRdB1Osb0m8RxT3rwyHKttgzMOoMgDqetEcdeJJRD6iSWbv2/QCtcPh1QdAJgV0ccVBDceN5JW+kMvDuLrcGsLc6de4POieHxhU/Fry+Vc34lilA3gVR4P4gvtdCI8oJJzCRH61X9LJ/KLHzpPidRs4hSS0/enXvvRTA4sGARA09UiROk9R7Ug2+K3EglAROsE0wYLHqwDLBU9Z+vYilSTi7YEoNaY38Wv6KNIIInp/kVQwpXQgAGBI/cdqH3LoYTpEdP83qZLgAEcqHIr2BB1oO+Xz6iql1vL+mnep8LiQy1OLKuRmGaltK9BOVdil4pU4jCYhCJGQkxsMpVp99K55gfDjMc4DXBACqTPqJjMeeUDWuw+JcQlrC4iFCqtq4SOR9MD84rjvAeMOSmWEKMrDKTDFdfhOw61q8fkoy4v2IyNSatBfB+GrehN5De9WhRgCSCAA8aa0R4hgRbYN6syKisgOWXcZocjcAa6dRUjcRDXbZ/lipcn1Z81sHUkqOvY6a0xY20rIblsggOGYNuswkg9BS55pKS5BRiqEy9hXe95SWULhA5LnKgJMgR97SKu3AFuNfdxmt2vMuBpby7ghAdAcyyZEVY8W4P+Vi5bZmuXHCsGObcETpsBGw6ig2AvErdtM4m6kZzuGUgkfMCKbB8kn6KYbtktYvgX2vZkCkgMCpiGID8jTHdxBOFtqhAa0ikAyQcgAMqu/p1A7Ut2oFkruxKTy3bvvpvTBasF/hi2FMliDtupUczOhHSpbYOjQ+IECq4nzD6DqAWAHNfvR2M60wniNu6QlxQlyPhZc0zIBUjQjehF7hljI5ewFUj4rhymTzS0NRr1irHC+P2GLi2S7jQsqljO0TsKbFNaFun0CfEvDi5Zbl1gCiRbVspGSWJ3+9IHyrl7W7V7FeTbsXrd9CdS4JTJ6iWU6Rpr2NdM8U+IBZ9SYI3zZdfVGYgsPiXckgaGkDDcSuXXfy7IwyOxe62926SZyktrlJ37aU7H05APbpAe7wfPi8Qw0RXPLSTBYAdATR1VbKikaICFjmSZnUVctWO2+v7/rVpbMAmOw9zyFJn5DsfGGqK2BwqsQC4kGArekknkGGhO/SpcTgs1xp+7pqJ17x2/WpbGGGfX7uvzP8AxVmxjBbDkmVRZMnSTy7x+WlUsvLRHGhC8V4gLdCLso/M0Kw+ZjptVm9aN661wzqZE9KJ4PCgcq3xXFUJakzfh+GyiiiVpZSK3mqYaPc1e1rNe1VFj94Y4eLNsCADpp/+qDqetHRKiAddRoNJO7RO3IGobGggHTXfcTu0cyeXaosdiQikzoBqCdI5KJB9R30M15yc3klYcYVoi4lxJVWDPKQQdBy0JI9VIGNxbXHZydTmj+nkW96uY/GXL5iYUknaCJ666nl2r25ghbWW6Vrww4bfY+GJy/ALtoEE/P370L4nxIKJmBWnHOKhJ+gpWuO1xpbQchXRx4r2w8uZQ0uyTFYlrp5hR+dHPCmEyqz7ZiAPYb0D5U8cEwkWkHb9daLM6jQrxY88jk/RvfvwtBbfFrlm4qoZDN8B299NjRLiwK0vcObzMUOiAn5nSghFcWPyvpfbHuzxnQK/pnTXUflRRsZlABpWxyDJ/n1oN/6ie0QjeociTBFZ3gctxAypQ2dJwPFR1NGLXFgOY+tcltcWYnRHE7Ue4HbfEPcVnypaVWYIQXIclcpJjLsSTvSZ+M0rYH7qZY/iF4jz2jh7ZnP8ZnYAggfMikLhV/yboZlzDYgGCQREg8iN/lTZ4n4Qlprb25CXlLAEzqrZd99iD86WcThZMKJJ2A5/St/jwgsaUehGV27DOG4nqTYzwsMRdIRJ7xOvsKaMHxAXbToXWWVSVBJBBYzB5gx9RQbgfCVS1eZlBCISzNIPmRChQCAI5inHhfB7VywEbR0XKGG41zHTnrNY/IeNf7ChdAHxErpetZ7jXLd37NCQAqEAmWPMwKUuIYN7zt5TFQsgnWCZ5kbbRTbxe4bd5bN0ZkVQVeCEZ/VMH8QXlQ7B3WD3Ft2nZQZkAQs6wcxAHzo8UmknRJKwrw/iNgL5rjJkAVupgD4R0PWiHE/FARF8omzaYEg2k8y80a6NGVTHLehHDb72GcXMtkuoyOy+YqupkZlX4rZEgxqN6vWuO+X/APc47CMT8K4VGZtAdxrlE9RTorVoS+6IL+KCr5q2TcOUNN8As2k9zm12ojwLjd24VUWUsn1M/JLajYsRAlifhiaAP4hu24a5i7QB5Jaef+tmiYHSt34peuqzW3DOw+zW4csH8WUyxPPXSpxSWy0V/FvEr9/FeVhrr2ltKE9Bygk+pzA5CY+VbYXAC0u5ZiNWYksx6knX2GwqfhHChhrcE57jSWb8RO8TyqyEkyff5Vlnmv4x6QxQXbILKHTqamV8zenUJp2J5n5VviBltyDDPoOy7k/SvFTLbygavEDpmP7DWl37DKJcspBOpPpjTtvXnHCEwa2ohnfXqQpzE+xkCrF+zqswo1ADbbSDptQjiWI825O4UBRAjaJMcta0YY8pJgyB1jDRVxEr0Cvc1dGxZsDWVrmrVjUXZDaaytM1ZREHHhvii3eDeXJiAqyZHOWBGp6dKpYm6164ddBuJJA7nq/eufcKvOtxQrlczBTH710Fb6WU1331rlZcEcb+Ps1YI89y6RYlbIBMdRPP3pM8Q+IjmITV/wAh71Bx3jZvMVtnT8XL5UGSwBp+daMPjqrkXnz18YlS5mYln1J/KvVWrTpUDiK2GHt2bYe3mdV6kfTnXTOE2oHt/YUieG7Ge8D+EfrpXSMImVZ5R/xWHyZW0kdLxI1C/sVfGF4LtQDwbbLNccjeBUvjfEy4Se5o34GwUW1Mby31OlM1HF+Sn8s+vRLxK00aAxSRxIZrsdK67xbDi3bJIHpBP01rkj6sz/iJI+Z0q/HdivL6SGvwrwS4QrKEuK6yUzZHVcxGa2ToTOhBpnOJt4e5ka6CpUpdW8QtxVO4FwctJHtSj4d44iJ5V5XgNmt3LcF7ZO4APxL270Z49bXG3cP5bh7jAJcgFT5amc7KdmEwRruIpOWEnP5dGZOloYOIYZLtm0jFRmVvKdSSFUQE31IIjN7mljD+F7lxmznJ5ZPpAksyzoCCAFJ0BmdaKY3iNuzZtgo9xUuXLaOW1Hw5Q6qJcR0iruGY3QRdzi4TOX0qzSfiIB09miKXCc8cX9DaTdHuMwCfy03VeFALeXdzMvuuxjT6UT4Nhbht3Hk5srZFaMxiYLQYBNCsTmR7VkRbT1NctMMzupBX4QNV5zO9TcF4uSmZTvoBzk6flqayzT4X2WlvsL3cKt62Mx9OTK4P3SBKOp5MradwaWL/AAFrNgXXuTYtS9wIT5m8kwdGYnnyE1vi7rXg1nB57jLGdyyrbIn1CYkHpyojwrFEsbDgMrKVuKdYzaR6ZU69xpRQ5wS+vZToH3cUiXYElrn/ALzlpFlWEALGispgz096qNYun7O9aFwprnAyyOufQFSNQZ50QXGMHhsrIxBkWgquYyksdcziNuQipfEF9FCObZYuPL8vTy7gBzSVnQrvMU1TqVFNAzCYeyLnlhjcRxJU+XcVSNouAypB7HnVtrdrDhmChY+Ij4v+ZNaehGlECMR8PIf1GeXag9vFG/dgCbVttGP37nX/AEjpU3P8IipBeyxb1NoTy/CP7mrQTXLt95u3b2qBWA5TG/cnYfLetDd3APxbnrP9v3pLQRK5864oiAASegUbfU1YaxLAxMa/EBrMR+1VMFcBL6zJgCDshiTHXepcFJLrr6TqOQLGZE96qSL0UuO4k20yCAxMagE5TrI6a6UvppVvj2Lz32PJYQf7dD+dUM9dXx4cIIVJ7J81a560DVpmrRQJMXrzPUWavCalEJM9ZUM1lWQXVJq6153ADuzDpP69a9rKqkSLZqByr2srKhZo9QXd6ysqxchj8G2ZznuB9KcMfeyJHKDWVlc7NvKdjx9Y1+DlWLvG/fP9TAD2mK694WwihVHQdOmlZWU3yOkjL4u1J+wV/EDF/Z5B98hfkBJpJWwIrKymYEuAOd3M3GFXfaKu+F8eUxlsnZpQ9gRM9dwKysps4pxaZleug/gsP5zGwrS9lvNYnbM6wCPYHbqawWP5dnic9tfMeTuOW3M1lZWCa3x9UGvss+I+OeXdwzwSt7DPblTDobjJqCQZyz/3Gp7KYexdayHi4sj7S2WVyRAGa2ZUewBrKyrlFKEaItgq7j7b3Vwr2btpiwBS3cXyiTpmzfGRHXXaruC4giW2vKoRUuZIUakNAWeprKypkgnSJFhHH4xbmDcIoDIMyTsHG23I86F27rKq+YQzxp0XTU96ysrPFar+QmDeJYkxlX4rnM8p5++lWMJbW2iqvaPntPvqT7VlZT5RSjSAbIeLcXFkACfjyA/IM7e4mBQvB8aZyAgKgEaz6hqdByjUf9NZWU+OOKgC5Ow7YugSQZOgOnKD+sQatNxFkS40fFmI7EbfrWVlZuKbSGroWJn351kVlZXTQs8mvKysqyGZq1LVlZUIak1lZWVRD//Z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data:image/jpeg;base64,/9j/4AAQSkZJRgABAQAAAQABAAD/2wCEAAkGBxQSEhUUExQWFRUWGBkZGRgXGBwZGBgdGRoXFxwcGhgYHCggHBolHhkcIjEiJSkrLi4uFx8zODMsNygtLiwBCgoKDg0OGxAQGywmICQsLCwsLCwsLCwsLCwsLCwsLCwsLCwsLCwsLCwsLCwsLCwsLCwsLCwsLCwsLCwsLCwsLP/AABEIALcBFAMBIgACEQEDEQH/xAAcAAACAgMBAQAAAAAAAAAAAAAFBgMEAAIHAQj/xABBEAACAQIEBAQDBgUDAwMFAQABAhEAAwQSITEFQVFhBhMicTKBkSNCUqGxwQcUYtHwcoLhkqLxFjNTFzRDstIV/8QAGgEAAgMBAQAAAAAAAAAAAAAAAgMAAQQFBv/EACsRAAICAgICAgEDBAMBAAAAAAABAhEDIRIxBEEiUXEFE2EUMpHRQoGhFf/aAAwDAQACEQMRAD8A5SFrZVrFWtwKzmkxRWwFYK9NUQ2Ar2K2WtwtQh4Fr0Ct8tehKrZdHirW2WvYq/gcAzgtBKjeN6qUlFWw4xvor4fDlzCiT70XwHDGFxSVkQZLAZRpt3OtQYZBlYQQIQHtJ3pm4ZbUqF5t3kEASCJ5gr9DWbJldaHwgrPb+ACFW5pmJI/AOXzJH0rTCZfMFtgPUwgctTyqLiak+b0y5ddCZIHXWqfh25mxNoE7OuwE6RSOLcWxydMO8QuEWcQDplNof9w+lEOJ24tpsVVRy66z71p4pweXDYgb+pSOuhqZLpuWrMGc1sexgaiktfG0WmuixwXDgzy2Gm4JiiGPsZ7isNA5GbsRo36VtwhAo26R22/epsaq5Uk6FmjqJ1n2quIDfyNMJg/KWR6pJnkO0CrFhQpGXQHl0jrVUYkIIaYOgI1P05VJexqECDr7H8+lSbio0FTsVPHPA/KuC9bH2d06xsr7kdg29LuGwzOcqiSdq6RxrHWv5Zrd0j7TRezQSCPYiljCW1thcu/M9T1pkfKrHfsDHhbdP0e4LwbcYAtcVe0Fv0qHi/ha9YXP6biDUsu6juv7058NuyKLoAwIOoIg9xXLh+p5o5Pl0Vlgo9HGMteqtEOM8P8AIvNa5L8J6qfh/wA7VA2HKqrEelgSp5GK9DGaaT+xTX0QBa3itgK9ijKZmWvIreKyKhRqq1tWyisq7KPQK9FZFbKtWQ8r2t4rKgRy4VsK8ArdVpjEHiipVt1NgMG91gltS7E6ACf8FPGF/hxeIBe5bUxqiyWnoGiKTkzQx/3sKMHLoSLdsmmDw94Wu4pwq+gc2OuX6c+1dC4J4DtKoZ0YAfEJl2j+rkPanJeGizbi0FQAGBGxrLPyZOL4BUk6Yn4TwBhFtm26M7Ea3CTmB6qOVcy8RcFfCX2svrGqtydeRH6HuK7bh7jKpFwgsomdde9IPi/E2sVcTQk2iwzcjMafWsnieTk5tS2hzx2hGt4YgZjp070xcDYIBoNzPv3qvi0kSOsD6Gs4biIK2yqrqNevOTNbcjc4h44pMseI8KLeQxl8yNNyB786ucKxI8yxMqAdQdV9SxIPWaseLgDcGnwg8uYAoRh1kgbEajlt6p+ZpS3Cgv8AkF+J4b7RlgCRPuR/zQfghFvFoSRqQd+em/8ATTXxm1LWbyaC4JPYka/UilK9by3rZ6yOxgzrV49KipHSeLYcXlvoNSVJXuQdRS9wU/YKASWtuRBI06fvRw4j1yB8Sz7EAAxQzCWFt37qH4LgQg6wpOxzctdPnSrqLCqgpg7hLBQJJBA7aazRHiLxAkxpqOQA3+tCcSjpI1GkMRGoGuhFVreKlzmjbKD15n5E0ty0Wo27LmJMDLm21AGunWetQrcWdTG2/wC5quzEDQanT2nXalzxfxhbVsZGJ1101bpA/CDS4weWVIbKSxq2ReJuKI92A0KgK/7jMn5fvVzhmIzopB5b/IVyy9fZySxmf3pz8K3C9gL0OU/Kuhl8ZLGkjNh8i5Ox1teJFtaKpuMOmij/AHVMnjG/Mi3bjkCGJ+v/ABQfDYA8wP7VcXCqOWvKs39Fii7oN5Iy7RLxLjVrEEPew0soiUusukzqMsVRu462yNbRCiH1CWLnNI5mABvsK14mq7DfnVILTcePpvSRJuMdRXZ7XlMPDfDJuAF3yg8gNfzq3ifBzRNpwT0bT8xQv9T8VT4OexDg12KoFbVNiLBRirAhgdQaiityae0CYKwithXtWCaqK3UV5FbqKIh6BXtZNZULs5datE7D58hV7A4UE/i/IfXc1Vws3JkyAYj+9MGGYINNzp7UxmW9hnhri1lCAIYlmGkDsa6PwK61yxbdwAzCflMCe8CuUvd9AUaFzqf6eddkw1sKqAbBVA+gFcj9Wa4xX8j/ABbtl3+YgLJgamZg/TmKgxnGVuIPL+8Y9QI0PSedSsiMMrCW3Gmp9jQfjCW7CtaaPLgvDNrGhMTroefKsuPnwq9Maoxcv5AXiPixGZJ9QBUkSBGbfUbmlXDj7Md5NY93MrsZOZt+w1FbcObNaBkSsg/t+UVphHijSim9mQNjrP7V4voZpXlvGoq8trWDtW15NdBuOfOncykGeNoHZH3BWPfTelm9KgEDQHUHQnSjeHxkraVtMvp6jeh+Jy5mBmO2pHPY0MXRH2HcHiQ+HZWHwEMnsd/of1pb42sFWH4iAO5H60TwEqja5hGmuhH+a1V4jYzWljcMJjU/+aqMqkRxdjPiUJCkTMIp6agTPSrOI8vzVLFcokTsZEFfzHOoMNeHwnfTeY58vlQfH44zP+0jkRpOhHXakRt6CdMM4nHZwwKBBzky0fpr2oSMQHUlPunoB8wBQfFcQtsuYXFJAGm5HyoFieMNqLRyFhBI0078pp0MEpAvJGKD/F/EAw4KIPNuMc0GYGmuv7UiY65dxNw3HE7CAIUDoKI4JFzLLFjM6N6i3Y6048D8M5N9WaJDqQRE7TpFb8eOONaMeXJKT2K/C/Def7p12Pannw94Oe0RkjI3xKdSD223py4Pw5NtxKwQBrpP60x38CCBAiOnOo3yQtSUWL+C4EoOo0P60Zs8FQQco+lXfLharWseF9BIZxvHTv0qnwjuYLnJ9C3444Zh0tm5kC3IABBKzy5aE+9ISW9VJ5/sYp48bYq3etEeeiMDourSRsNNj/euftfdFC3F1UkSNiJ760nNJTi+Bv8AGw5K5NMfOFYuVA7U1YJ0ywd65Qca4RTbXMZAMHYHnTpwrHEqM24rzObF/TS/dSTe1TGZcf7ioi8a4INbF0fEpg91b+xikunfxTiwMOy83IA6nY0lRXX/AEWWSXirn9uvwZmq0eRvWRW0TW1y0VJBEEcjofpXYWwGzStlqfCcPuXdLaFjBMDXaoWQqSCIIMEEbdiN5qytM9isr2vKhKOScHxYRiGOjRr3phwN0FjqDG1JxFE+BYpUeH2PPpTZIzDWrZrh10AEfPSu0cLvZ7Np53toT7xB/MVw/QOCuuYDWZ1966p4DxeewbbH1ISQP6T+wNcr9Si5YrXof47qQz3cxgqYYbE7d6XfEFtyjBwABJDAgwDusHX/AM0xodKXvFV37JvauTiyvUUbYwTYhYu6CI5AQPYUATjX8vfAiVbRlB5cj70Rv3YnQk8gASSekClm5wbEOxc2nlj0/Ku7hgmvkJyzkqUTo9yzDgzKsAR86jvKQDPI/lRTw5wu5dw6BkjKIOZhII9qIHw7bQE3bhEnQKoP51narQ3mmJ6n6VjGJnYj/imXF+Cyyl8NdW5/Q3pY/MGJoBhOGXb1w2VQoVjzC8gW/eN57GiUdFc0zbhjsNBtueYq22MVTmTLodS0wPYCmHA+D0t25vZrkmPQYUAc9DInahvFfBOfXD3SjQTku+pfYXAQR85pbS5Uwnli+hf4x4ihPSAGnQqTy3PvrS7cxz3Izk8ioHOf2qW3gmt3biYq2QbUZbTT9o9whEOYboN+9NvhbwwlxhcvlvMuXB/LFpVfR6hdUKZILCMrDQCtkYRh6M8sgM4f4DxF0Br8Ye2VVgNc5kwALY1ze5pk8N+AMKinz/tHz6OAQkZc3qDbrOhnnRa5x97nlWxmzSJUwxLNOUZmWQDodelXuH3r15bd26q2ll4EqTIEEQvoZSR7yKnNvoU0/YJ4h/D+z5uawUVI9SMnmKpPq0I+FSNIPah9rhZRQ2HdlKmJ9TWYGnrQnSeogg10LCu6yTbiRoc49QAkEKdR061Betwj30VFZknU6Of6xGsjrzpcoye4vZIy9PZR8O8SF7Mhm1fT40mRBGjKfvIYiTrypkwmJzKJifekHi1wWWt4y2QvlswfKJBtNAu67enR/wDb3ohxXji23lSFbN6o2YRIbpB/ejwZHON/5BnGnQQ8d+I/5OwCkG5clUnYaasRzihHgTjNvEE280XAJMmS8xmbXWa574s8RtiimYRlBke/bltVLwtx44O8LgAPITp0kTyqZsSyL5ejVjwr9t/bDn8TMe64021gKogDQTsde/evPBF4Yi+1q6A3nI6qT9x4zBhO21E/GGOTGWrGLRFElkubFlI21PLePegd7EYWxrhmuO8fEwy5ZEEaHU96ZCWtG3CpyhTdevx+Qe/GDh3NsiRPz0MED58q6T4bVigZlKTsDE+8DauZ8PtrdxCudfLGg79T+tdO4PiJFcP9WVQqC2HO+UtlriHAvOObzWB5AgFR+9LPEOGXLBhxvsRs3sa6Nw5h96qvFMNbvLkO0zI5EdD32rP+neTnxxiptOO1XuJzZS+VM53YsM7BUUljyAn5npTTw7wpddZvsF9vU/zY6UwYC1btjLaSPb9yd69uqonzGzcwDt7QK6svMfrSFNWScH4TbsD7PpGYmT+VTYjhll5L2rbE7kqCT7mhuN4zkX0gKO5iPlShiOJlVcK7sGZm1Yk6mfi6Ur99z1G2RYpdjPi/CmHZpU5B0UmPpOlZSLcxVxjObL2msrSo567L/wCzi4FWbGCLb6DvU+Dws60TsYVjAia6UpfQuOO9sH2sM6EFG2/zanXwt4jKXFYem4u6E/EDEx1FBrfDH6Gg3H7RRtoI5ilyipqmXKHHaPo3AYxL9sXLRkH6g9D7Ut+KbqkFDMneuPcAxV8tpeupb2bKxE9Bp/mtNf8APM6iZE6dYjvXK/8AncMilZswZG0FLJVBCAA9t6L4DDq0NeyhWiNSGPKfr1oVwS2ynzQfUICmAQJ30Paiz2iULGSRqdABEgctBzpuRroY2310H2vtY+zyqSACCFGVl2n9jW2GtBlYnc76fkKrWMV51pYBD2wRHVDpoexirNpyiigeQXGNL+Stxu8LNl7gA9K7DQfOg3BcfdGFS65YteuJoFnT1+mD2AMVB444pltFJkuNRyimfDYW2ljClvTlg6kwPQRPvrE0/C7V0Lz6VBbBYIlFULlXb1CGiI166kmvMdbKuApM7yB7DWeVWLd83P8A2yEAn4hJ0iCB0iq/EcUwECCY3/aOlKyasXjuznX8SFPl+ZIV7LSYG6Fhp3icw6Gmq5ZFsW7t2048oWlU6sVgJ6sqkCAPiPPpSj/EjHq+GYTDbE9iV0760Y4FxdruHwtyzDj0m6hklLiL5RMnZTlze9NxW8af0wsv91fwT8Rt+TdS/mDFvUDbLBYEgvlcnUEjU84q9gcPYu4a2AXAtgKA+r22LiCQo1ViYJ5TvVDiGJP8wiK+pAzkQ6MGOY5SxgLI0Gmoq9exaMqeUUAfMAxDW2UiZGUyDLKex+dMvYEW9UMd7HWklHR0Ecx6SZ3FwTBjvWOgugWWzFSxEwQwhZGYnQ+/tVbBMbllAzyX0C2wVIMbFeUAdRvRKzba0DmMW9I5FI5HU5tec0Svt9CteuxDx2HY4L1qM6MVdFWGVLk24I2bcEnSuWcQ41euKLVxjFoeXsWnJ6T7fDXYvEOKe3auO1oKchtH1DXMd9CfTEtHLWuRY/Ek2My8jcvafgu3Sv0Byn50Pj2nKvsbNWk2A7+MYMA24/SK2/mprLWIDf8AuAMh06MPbpUV3AAfBdUydAdD8+la6XsqM5R6LQ4iwTIGIXeAdPpUL8S71XxvD71oKXQhX+FtCrdgw0ntvVbyDsfzqcEFLyZ9IdvBD5gTzLH9q6FgscloS3y71x7w9xI2WIOx+evtXQeFYS/eZXazeCDUSh1NczzMFyt9D8WdPGvsesNj2uxuF5Dr7mr9tuR+gqhw/C3IhbbAdbkr+W9G8Pw78bk9gMo+u5rltNv4oCUl2ytexmURIHQDUn5CoGsYi5pbt5B+K6Y+ijWmDD4ZE+FQD1jX61K2IUbkUyGKK3kf+hTyv/ihbTwhnM3rzN2QZR9TJonZ8M4ZY+yBjm0n9a2x3GAoOWJ6n+w3pV4r40NqQXBMchH/ADWuM8fULf4KayPbG1uC4f8A+K3/ANIrK5ifFOJfUKxHUnLPy6VlO4Zvr/0Hj/Ij28GFYrt0o9gMKoEmI786E3MWoOaferWBZ7/qX0odjzj2rY2zWl6DFy+g1Jk6x0A+VIXivGLddUTUzHuabMZ4Ve6py4jKTyYT+YOlJ2H4U1nE5Lg9QkzMg9welHjrsXlvUa0GcDhBbQBeX59TRHB2AWUHQSBPuYqJLZ2+tbYu4FUAGI/yaW9oanSof7eBFtcsafvXtt12JI3U6Tvpv9PpWnCOLricMHB9agBhzDACf717fxURCrJG8a9K5sm06YULZrg8a9pmUhcy6NO55g+xFXf5yZLI56eWMwPPeKlt8QCm3cKgzZlhE/C0GpcVxZihKiEAkcgO1C16Irvo53xovfvj0lFZ0WDvGYfSui3gLjBM3pQa5YJGx/aua4jFD+YtuzCPNUkAxzFPF8kEurypgEDSJ1/T9a2LVJfRny7GZsWtm1llmiNQJJ3n3HU8opW41xmI0VR8J5nmNCddo11oViuJbkywbppHbpqKprcClbhIZpBRN/Udt9IFU0r2THoH+PuHxhVcE5wfWs6hWAy6dRufelvwR4n/AJO5Dz5LOpYqJZcpmVBMEdRzpn8Q8QY4e6reoarJ3n+9c3s4N2+HURvB9q1YVcKkLzS+Vo7hexNi5at4iwc0MACHi2qifRpynWWoonEiilGVPLIWGDZwrvLHVtMuYbTII03r5+tYq5bkBmWRqASAZ11HvTHwrx9irSC0GtlAdntqc0zKtpqJM+9W8LXTF84s7V/I2bgN61cVrsrmZbpyqBGaCuk6co963/8A9mylq47/AGbLJcNIDgQkgNGYa/WuPN44xx+C4LIy5YtIqLHtlOvcV5YtXMSrXMVcm3IHmXWZ4O8KrNqdNh0oJRS9hqLYX8R8cOMBsYVmaxq166EMBRoEtk6zH1mlo3irOPuOgtBRyUFXCmdiMgmedH/EuCBt2hZ+0tWrMOUHluGmTdKnUrEa6gUs8LXMQhV3l11GhBOZYnbXTXbWixJNfHoekr2ajBAG2rH1mZUATI3knT4vlE1GcPEN6CWUsDnBKsretSsDUgj0/SiFm2CiFkKEsirCjyWaSSTJ9LRIgECda3ODBJK5vJa68KYSGGozMZg8/YCnhqJX4TjvLVkceZYf41+7BMZgD8NwE6EUM47w84e8UzZ1IVkf8SMJU+/KrTPmfcXz3AR2RdBptBjbeo+I4oXUshpDWvRJ5qTmyj2JqumZ8sVV+xj8HcMRSXj1CIkTl0G1O3nksCxYldpOlInAuFsW8wXmX+kb/OeVNCpdA0Ib39NcjyUpT7DjpDZhuOONM1EMPxtidW+UA1z98dcT4rTx1UBh+Rmok8S2vxx7gr+opSxP0DSOtJxEMN1nnIqPEhWX0hJkbkrpz1XWua2OOZvhefYzVq3xt+RmpKLXa/yUkhn4twMOB9peQn8A81R7mM0UrYrw5ctDzFC3E1m4hmP9QYSvfpVux4kdfiJI+kV5xTx6toqqklnjQcgZEmdCdKZhlOOox/wE7+wLWVbxoVyrj05lBIG06zFZW5Z4tdFcTkmHtl3VSxIJGhNdEwPpUCPl7Vzqy+VgehBroWFeUEHQwQadlGeO9MJjFZVOu/KlPxDflgy6smx/aj9+8Mu396XLuHa6+RBJP0A6k0Ea7YeR6Ms8XDgEEarr1BFVsZi59qaOE/wzDJJJLbzqJnoOQoBxvwhctTlL513RyJbXQoQAIipGWNukzKs1roo8I8RPhHJX1K3xL16H3/vTdZ8YWLqiSUYcm/Y0s+EPChxTy8raVoY7Mf6R/eug4Hw9ggSq4S0wH37o8w/maT5Lwp/Lv+B2GWV7QOw/HkZdGBhSoEiWzGdI6VW4jxckAZpMbTT/AMG8PWrWtuzbtzvlQA/UbCrXG/ClrEIQyANGjDcH3FZYZI8rSdDXNLTZxDHYkkaaUdw/HWewGGrqYcawx00PeBo3uKHeLPDGIwzEAM6aRAJI+lBMJgMbbl0s3wDEny2ymDI5V0I8ZRuzNNu+h3xK+YuYnMpYkAbCBzEaVQ4sjW8lyZOoUA7QTy2FVLfHYVkFu6GbUg6BTpMnkN6r2rrSXueqB6UB0lieu+lKUJJ2+i5ZFx/k2xGBxN1Ve9FmyQSGOof/AEqvxNzirg8rDorgFMymcxYu4729hO+u1MvA8UzWcRYcNI+0t5iIzr+BhqoIER270vcJwz4i8wK5gLb3LhYelckGARqOk9aKzG5NlS1wWxd1ZfKUwBcAcrmO0tmI+qgdxUOB8Ni1dYNDERAP3QfvTzFMl7Clbdu1aCqVHmZcQWBcsMyqGUxLAsPVyrfB3ky4hbql3sWCUIIZoc5kViv3k9Q05EVbnLi6ZeOVSBJ4eqjOQD3bbrt0qzxZ7lo2CjlUOGt3BkUEy4YtEjSCBRSwbeIsfaJlIAnODBQ7a8wGn60Ww+BW5bttkV/LBQQBMTIALSIEkVmeSu+zpqLdNAbw/wAXuuclwvdWAczAFreyFlYLAYZgSp3AoH4wwlu1iLoHlIly1buqhkDYgoqgRBZZ7V0O07C26rZKAW2MSpO2UQoO8ka7aVzDxliUbHXrerm2qWVynX7NVzfIEMY70zxZOU26oGWuyiLixb9CgOjqxmLecE+oCdIU8hVfFcQdXLsSxY7MToAmUTpqACINa3sQrMfQsetvtdDBAiQumaBp71Dcxr5lYscwTLmiQRGg17aE1vQLlrR7ieIr5YQSMhLK2hljvy0EcpoXiLmaddufbmfetrh0gaLMxA3gDWokAmIB96sRKTkO3hPjqlVt3YVwND+IcqdLGJA/Cw6Tr9a43hrBys3LKd+Xz5UR4P4hvLCklx33+tYs3iKTcolKdaZ2vCrhnjM2Q9/70Q/9JWLw+MN/0tXMcJx3NvoavLxaNVYj2MfoaxLDJMYx4/8Apyq627gX/b/zVNv4eX1+C5bbTdgQaCYLxbfQem8/sxzD/uFW8P8AxExSn1G0/wDsg/k1aIX7bAuR43grHWxsH/0v+zUNxfhy4GD3MO4ddmKk/pIphP8AFEjU2rcaCC5U/WCKv4T+I9pvjtlf9Lqw/ao+S2kT5CRbLgRmB36z86yne7i+GXiXOUE7/dM9xO/evKJZ4V0wrPn4LRvg3GjaGVtU5dqFeSalw+HZmCqJZjAHX/N/YVtkrWwIycdob8FiP5hgtqDpqdgg5ljT94W8OIBMSNTroXPU9FHIUL8D+HQiA7r1H/5W1k/6By9qf7ax6RGpAP6tsdormZ8qWkW5vITW1AERodT7DtQLxUbbBUZTnLSGGh0+IHnEaVb4pxLylJOmhO33QYA26xzpEfiDecHfV2YLqDpmImOhG3yrLiUpz5F8EkHcThwqwgiAJA1/8VJwu1XmFGZzJgT+mmtFMFYBMiNNxP8AejfyZrj8IhKziQg0gk7CY32OvKof5x32PblGm4FABiPMaWGVhGmbYg99wBvRzBSdTEnkDI11061JJ8aA4pbZpi7Ze4MxkAAjkNf3q/hrH+TUeMuBFBykxMdz01+tUbXEmYwD3029qCSjF2y0pSjozj3hizilIdYbk66MP/69jXKuLeHbuExFm2w9L3VCONmHQnk/UV2VMXAk8t+/ShfFCMSht3EBU+8qeRB5MOopuPOoa9P0KeKUtHJ+K8Rt28QtwAg2WZVI2b7pZhuTuIPKIpj4NfRbVy2mr4kZSH/+NiSwDdNW/IUI8a8Du4WbrW1urcMeYPSyk6DOBueh5xQZMYGQK0yAcuh0BiVMaxIBkbGt2pJNGOUHF0wzxjjF3I7qgyM+UJcViTkPl23YSJ0zQO1XfBeBDAriAbb31u5Gg5j6RJuKdrYnKI7UGtcSyqFLyB90XNCfyJ+mlE+H3bvmG99mfQUKBvQEbdRIkk6SetVJ8YExQcpHo4ZiMHcyvctB1B0LMQ6ERop3Q6/OjfALhVLtrS6J81gzEFFPw5Y9R1WPzNAuIcaa3ZVGtKbdsyhuXGdk7BiJK9iaI4HFXMKUzBVuXlV20zFFMkCTrm12pE1a37OhFroveGcQtjE4h3uD7UpYtZjJ1zOwHfSJ7U23OBW8RYcDLZe4yv5qIuf0ssmSPiYKRPekMcOa7iEvOLtsWmLIGAAfmWykTHUjTWujWbQ8n1ZXV0UhSdOpgnfUiKZGTi1f0IzNN2gNjPCNlcPewdq3atWmQeW2bNdNxdczA6kCBz60gD+HzpblouXWkkKHbDr2OTVv+dq6VYzBW815UXEyslpQQDAykIWaddSYFK3jq1dsObtoFQrRdKu6s1uBqFVgAw/EOUTtT1kk2LX0cs4zYu2X8u7ZS2V0lFOVgwmQWJE/nQ+3w92bQanYEax7jSut8bw+KRRaztjE9LEXEAlXkQHUaERMnrStx7g824slrL6zZcqS0b5XXU+1O/cJaFPil9UTyEbMx0dgdABsoPPua04Bg8xmh7rGn/mmzheGyWp2JMR25n9qub4xoGG5WyX+XAqN7UCaurZ2/b96scQwgVF1BLTPbb6UhWNT2BLeYkAUSPDp2uH5gVWNzJr3qZeICjjHRCC7wMkRnBHsR+9SYbhBX7+nYf3NWrePBMVcQ0dUVRXHD7fNZPUzJrKsTWVKJQmExT34E8MkgXLgIZo06L+Ed25nppQbwfwE37gdhKKdJ2JHM9hXYcFhvK0AOkAbbtz+lYvK8nguKA/udFvBWwo9MR8KxtPcdBWt66BpIGh1P4d2YqRzNbuVEchBA0mANSY13pa8QcSCCIkmDBPyVTB5fERXLTc2OjFJA3imOF1z+AGTIn0jRdB1Osb0m8RxT3rwyHKttgzMOoMgDqetEcdeJJRD6iSWbv2/QCtcPh1QdAJgV0ccVBDceN5JW+kMvDuLrcGsLc6de4POieHxhU/Fry+Vc34lilA3gVR4P4gvtdCI8oJJzCRH61X9LJ/KLHzpPidRs4hSS0/enXvvRTA4sGARA09UiROk9R7Ug2+K3EglAROsE0wYLHqwDLBU9Z+vYilSTi7YEoNaY38Wv6KNIIInp/kVQwpXQgAGBI/cdqH3LoYTpEdP83qZLgAEcqHIr2BB1oO+Xz6iql1vL+mnep8LiQy1OLKuRmGaltK9BOVdil4pU4jCYhCJGQkxsMpVp99K55gfDjMc4DXBACqTPqJjMeeUDWuw+JcQlrC4iFCqtq4SOR9MD84rjvAeMOSmWEKMrDKTDFdfhOw61q8fkoy4v2IyNSatBfB+GrehN5De9WhRgCSCAA8aa0R4hgRbYN6syKisgOWXcZocjcAa6dRUjcRDXbZ/lipcn1Z81sHUkqOvY6a0xY20rIblsggOGYNuswkg9BS55pKS5BRiqEy9hXe95SWULhA5LnKgJMgR97SKu3AFuNfdxmt2vMuBpby7ghAdAcyyZEVY8W4P+Vi5bZmuXHCsGObcETpsBGw6ig2AvErdtM4m6kZzuGUgkfMCKbB8kn6KYbtktYvgX2vZkCkgMCpiGID8jTHdxBOFtqhAa0ikAyQcgAMqu/p1A7Ut2oFkruxKTy3bvvpvTBasF/hi2FMliDtupUczOhHSpbYOjQ+IECq4nzD6DqAWAHNfvR2M60wniNu6QlxQlyPhZc0zIBUjQjehF7hljI5ewFUj4rhymTzS0NRr1irHC+P2GLi2S7jQsqljO0TsKbFNaFun0CfEvDi5Zbl1gCiRbVspGSWJ3+9IHyrl7W7V7FeTbsXrd9CdS4JTJ6iWU6Rpr2NdM8U+IBZ9SYI3zZdfVGYgsPiXckgaGkDDcSuXXfy7IwyOxe62926SZyktrlJ37aU7H05APbpAe7wfPi8Qw0RXPLSTBYAdATR1VbKikaICFjmSZnUVctWO2+v7/rVpbMAmOw9zyFJn5DsfGGqK2BwqsQC4kGArekknkGGhO/SpcTgs1xp+7pqJ17x2/WpbGGGfX7uvzP8AxVmxjBbDkmVRZMnSTy7x+WlUsvLRHGhC8V4gLdCLso/M0Kw+ZjptVm9aN661wzqZE9KJ4PCgcq3xXFUJakzfh+GyiiiVpZSK3mqYaPc1e1rNe1VFj94Y4eLNsCADpp/+qDqetHRKiAddRoNJO7RO3IGobGggHTXfcTu0cyeXaosdiQikzoBqCdI5KJB9R30M15yc3klYcYVoi4lxJVWDPKQQdBy0JI9VIGNxbXHZydTmj+nkW96uY/GXL5iYUknaCJ666nl2r25ghbWW6Vrww4bfY+GJy/ALtoEE/P370L4nxIKJmBWnHOKhJ+gpWuO1xpbQchXRx4r2w8uZQ0uyTFYlrp5hR+dHPCmEyqz7ZiAPYb0D5U8cEwkWkHb9daLM6jQrxY88jk/RvfvwtBbfFrlm4qoZDN8B299NjRLiwK0vcObzMUOiAn5nSghFcWPyvpfbHuzxnQK/pnTXUflRRsZlABpWxyDJ/n1oN/6ie0QjeociTBFZ3gctxAypQ2dJwPFR1NGLXFgOY+tcltcWYnRHE7Ue4HbfEPcVnypaVWYIQXIclcpJjLsSTvSZ+M0rYH7qZY/iF4jz2jh7ZnP8ZnYAggfMikLhV/yboZlzDYgGCQREg8iN/lTZ4n4Qlprb25CXlLAEzqrZd99iD86WcThZMKJJ2A5/St/jwgsaUehGV27DOG4nqTYzwsMRdIRJ7xOvsKaMHxAXbToXWWVSVBJBBYzB5gx9RQbgfCVS1eZlBCISzNIPmRChQCAI5inHhfB7VywEbR0XKGG41zHTnrNY/IeNf7ChdAHxErpetZ7jXLd37NCQAqEAmWPMwKUuIYN7zt5TFQsgnWCZ5kbbRTbxe4bd5bN0ZkVQVeCEZ/VMH8QXlQ7B3WD3Ft2nZQZkAQs6wcxAHzo8UmknRJKwrw/iNgL5rjJkAVupgD4R0PWiHE/FARF8omzaYEg2k8y80a6NGVTHLehHDb72GcXMtkuoyOy+YqupkZlX4rZEgxqN6vWuO+X/APc47CMT8K4VGZtAdxrlE9RTorVoS+6IL+KCr5q2TcOUNN8As2k9zm12ojwLjd24VUWUsn1M/JLajYsRAlifhiaAP4hu24a5i7QB5Jaef+tmiYHSt34peuqzW3DOw+zW4csH8WUyxPPXSpxSWy0V/FvEr9/FeVhrr2ltKE9Bygk+pzA5CY+VbYXAC0u5ZiNWYksx6knX2GwqfhHChhrcE57jSWb8RO8TyqyEkyff5Vlnmv4x6QxQXbILKHTqamV8zenUJp2J5n5VviBltyDDPoOy7k/SvFTLbygavEDpmP7DWl37DKJcspBOpPpjTtvXnHCEwa2ohnfXqQpzE+xkCrF+zqswo1ADbbSDptQjiWI825O4UBRAjaJMcta0YY8pJgyB1jDRVxEr0Cvc1dGxZsDWVrmrVjUXZDaaytM1ZREHHhvii3eDeXJiAqyZHOWBGp6dKpYm6164ddBuJJA7nq/eufcKvOtxQrlczBTH710Fb6WU1331rlZcEcb+Ps1YI89y6RYlbIBMdRPP3pM8Q+IjmITV/wAh71Bx3jZvMVtnT8XL5UGSwBp+daMPjqrkXnz18YlS5mYln1J/KvVWrTpUDiK2GHt2bYe3mdV6kfTnXTOE2oHt/YUieG7Ge8D+EfrpXSMImVZ5R/xWHyZW0kdLxI1C/sVfGF4LtQDwbbLNccjeBUvjfEy4Se5o34GwUW1Mby31OlM1HF+Sn8s+vRLxK00aAxSRxIZrsdK67xbDi3bJIHpBP01rkj6sz/iJI+Z0q/HdivL6SGvwrwS4QrKEuK6yUzZHVcxGa2ToTOhBpnOJt4e5ka6CpUpdW8QtxVO4FwctJHtSj4d44iJ5V5XgNmt3LcF7ZO4APxL270Z49bXG3cP5bh7jAJcgFT5amc7KdmEwRruIpOWEnP5dGZOloYOIYZLtm0jFRmVvKdSSFUQE31IIjN7mljD+F7lxmznJ5ZPpAksyzoCCAFJ0BmdaKY3iNuzZtgo9xUuXLaOW1Hw5Q6qJcR0iruGY3QRdzi4TOX0qzSfiIB09miKXCc8cX9DaTdHuMwCfy03VeFALeXdzMvuuxjT6UT4Nhbht3Hk5srZFaMxiYLQYBNCsTmR7VkRbT1NctMMzupBX4QNV5zO9TcF4uSmZTvoBzk6flqayzT4X2WlvsL3cKt62Mx9OTK4P3SBKOp5MradwaWL/AAFrNgXXuTYtS9wIT5m8kwdGYnnyE1vi7rXg1nB57jLGdyyrbIn1CYkHpyojwrFEsbDgMrKVuKdYzaR6ZU69xpRQ5wS+vZToH3cUiXYElrn/ALzlpFlWEALGispgz096qNYun7O9aFwprnAyyOufQFSNQZ50QXGMHhsrIxBkWgquYyksdcziNuQipfEF9FCObZYuPL8vTy7gBzSVnQrvMU1TqVFNAzCYeyLnlhjcRxJU+XcVSNouAypB7HnVtrdrDhmChY+Ij4v+ZNaehGlECMR8PIf1GeXag9vFG/dgCbVttGP37nX/AEjpU3P8IipBeyxb1NoTy/CP7mrQTXLt95u3b2qBWA5TG/cnYfLetDd3APxbnrP9v3pLQRK5864oiAASegUbfU1YaxLAxMa/EBrMR+1VMFcBL6zJgCDshiTHXepcFJLrr6TqOQLGZE96qSL0UuO4k20yCAxMagE5TrI6a6UvppVvj2Lz32PJYQf7dD+dUM9dXx4cIIVJ7J81a560DVpmrRQJMXrzPUWavCalEJM9ZUM1lWQXVJq6153ADuzDpP69a9rKqkSLZqByr2srKhZo9QXd6ysqxchj8G2ZznuB9KcMfeyJHKDWVlc7NvKdjx9Y1+DlWLvG/fP9TAD2mK694WwihVHQdOmlZWU3yOkjL4u1J+wV/EDF/Z5B98hfkBJpJWwIrKymYEuAOd3M3GFXfaKu+F8eUxlsnZpQ9gRM9dwKysps4pxaZleug/gsP5zGwrS9lvNYnbM6wCPYHbqawWP5dnic9tfMeTuOW3M1lZWCa3x9UGvss+I+OeXdwzwSt7DPblTDobjJqCQZyz/3Gp7KYexdayHi4sj7S2WVyRAGa2ZUewBrKyrlFKEaItgq7j7b3Vwr2btpiwBS3cXyiTpmzfGRHXXaruC4giW2vKoRUuZIUakNAWeprKypkgnSJFhHH4xbmDcIoDIMyTsHG23I86F27rKq+YQzxp0XTU96ysrPFar+QmDeJYkxlX4rnM8p5++lWMJbW2iqvaPntPvqT7VlZT5RSjSAbIeLcXFkACfjyA/IM7e4mBQvB8aZyAgKgEaz6hqdByjUf9NZWU+OOKgC5Ow7YugSQZOgOnKD+sQatNxFkS40fFmI7EbfrWVlZuKbSGroWJn351kVlZXTQs8mvKysqyGZq1LVlZUIak1lZWVRD//Z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http://sarahdavisnutrition.com/wp-content/uploads/2014/09/what-are-carbohydrat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635922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0" y="2667000"/>
            <a:ext cx="3276600" cy="39087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Let’s Read and Talk to the Text!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Chunk/divide the text into 4 sections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Read one section at a time.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Alternate by using the sentence starters to “talk” to the text.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153400" cy="4767071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Sugars</a:t>
            </a:r>
            <a:r>
              <a:rPr lang="en-US" sz="3200" dirty="0" smtClean="0"/>
              <a:t>!!!</a:t>
            </a:r>
          </a:p>
          <a:p>
            <a:r>
              <a:rPr lang="en-US" sz="3200" dirty="0" smtClean="0"/>
              <a:t>Some are sweet (</a:t>
            </a:r>
            <a:r>
              <a:rPr lang="en-US" sz="3200" dirty="0" smtClean="0">
                <a:solidFill>
                  <a:srgbClr val="00B050"/>
                </a:solidFill>
              </a:rPr>
              <a:t>simple </a:t>
            </a:r>
            <a:r>
              <a:rPr lang="en-US" sz="3200" dirty="0" err="1" smtClean="0">
                <a:solidFill>
                  <a:srgbClr val="00B050"/>
                </a:solidFill>
              </a:rPr>
              <a:t>carbs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Some are not sweet (</a:t>
            </a:r>
            <a:r>
              <a:rPr lang="en-US" sz="3200" dirty="0" smtClean="0">
                <a:solidFill>
                  <a:srgbClr val="00B050"/>
                </a:solidFill>
              </a:rPr>
              <a:t>complex </a:t>
            </a:r>
            <a:r>
              <a:rPr lang="en-US" sz="3200" dirty="0" err="1" smtClean="0">
                <a:solidFill>
                  <a:srgbClr val="00B050"/>
                </a:solidFill>
              </a:rPr>
              <a:t>carbs</a:t>
            </a:r>
            <a:r>
              <a:rPr lang="en-US" sz="3200" dirty="0" smtClean="0">
                <a:solidFill>
                  <a:srgbClr val="00B050"/>
                </a:solidFill>
              </a:rPr>
              <a:t>…</a:t>
            </a:r>
            <a:r>
              <a:rPr lang="en-US" sz="3200" dirty="0" err="1" smtClean="0">
                <a:solidFill>
                  <a:srgbClr val="00B050"/>
                </a:solidFill>
              </a:rPr>
              <a:t>a.k.a</a:t>
            </a:r>
            <a:r>
              <a:rPr lang="en-US" sz="3200" dirty="0" smtClean="0">
                <a:solidFill>
                  <a:srgbClr val="00B050"/>
                </a:solidFill>
              </a:rPr>
              <a:t> starches)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Carbohydrates: What are they?</a:t>
            </a:r>
            <a:endParaRPr lang="en-US" dirty="0"/>
          </a:p>
        </p:txBody>
      </p:sp>
      <p:pic>
        <p:nvPicPr>
          <p:cNvPr id="47106" name="Picture 2" descr="http://www.medguidance.com/images/10415935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737" y="2057400"/>
            <a:ext cx="3275463" cy="1828800"/>
          </a:xfrm>
          <a:prstGeom prst="rect">
            <a:avLst/>
          </a:prstGeom>
          <a:noFill/>
        </p:spPr>
      </p:pic>
      <p:pic>
        <p:nvPicPr>
          <p:cNvPr id="47108" name="Picture 4" descr="http://blog.campusprotein.com/wp-content/uploads/2015/06/asfh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3124200" cy="2122936"/>
          </a:xfrm>
          <a:prstGeom prst="rect">
            <a:avLst/>
          </a:prstGeom>
          <a:noFill/>
        </p:spPr>
      </p:pic>
      <p:pic>
        <p:nvPicPr>
          <p:cNvPr id="47110" name="Picture 6" descr="http://thebootcampers.com/wp-content/uploads/2013/04/stockfresh_1908999_food-sources-of-complex-carbohydrates_sizeM-e1365591025285-1024x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5954" y="4953000"/>
            <a:ext cx="472179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4191000" cy="4525963"/>
          </a:xfrm>
        </p:spPr>
        <p:txBody>
          <a:bodyPr/>
          <a:lstStyle/>
          <a:p>
            <a:pPr lvl="0"/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Carbon </a:t>
            </a:r>
            <a:r>
              <a:rPr lang="de-DE" sz="3600" b="1" u="sng" dirty="0" smtClean="0"/>
              <a:t>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de-DE" sz="3600" dirty="0" smtClean="0"/>
              <a:t>], </a:t>
            </a:r>
            <a:endParaRPr lang="en-US" sz="3600" dirty="0" smtClean="0"/>
          </a:p>
          <a:p>
            <a:pPr lvl="0"/>
            <a:r>
              <a:rPr lang="de-DE" sz="3600" dirty="0" smtClean="0"/>
              <a:t>Hydrogen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r>
              <a:rPr lang="de-DE" sz="3600" dirty="0" smtClean="0"/>
              <a:t>Oxygen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endParaRPr lang="en-US" sz="32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9728" lvl="0" indent="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Organic – because it has C-H bonds)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Carbohydrates: What </a:t>
            </a:r>
            <a:r>
              <a:rPr lang="en-US" dirty="0" smtClean="0">
                <a:solidFill>
                  <a:schemeClr val="accent2"/>
                </a:solidFill>
              </a:rPr>
              <a:t>ELEMENTS</a:t>
            </a:r>
            <a:r>
              <a:rPr lang="en-US" dirty="0" smtClean="0"/>
              <a:t> (atoms) make up its structure?</a:t>
            </a:r>
            <a:endParaRPr lang="en-US" dirty="0"/>
          </a:p>
        </p:txBody>
      </p:sp>
      <p:pic>
        <p:nvPicPr>
          <p:cNvPr id="46082" name="Picture 2" descr="https://upload.wikimedia.org/wikipedia/commons/thumb/4/4a/Alpha-D-Fructofuranose.svg/150px-Alpha-D-Fructofuranos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3048000" cy="2600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5486400"/>
            <a:ext cx="5334000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CHO are found in a 1:2:1 ratio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1C : 2H : 2O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482880" y="3821760"/>
              <a:ext cx="2206080" cy="1339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3520" y="3812400"/>
                <a:ext cx="2224800" cy="135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u="sng" dirty="0" err="1" smtClean="0">
                <a:solidFill>
                  <a:schemeClr val="accent3">
                    <a:lumMod val="75000"/>
                  </a:schemeClr>
                </a:solidFill>
              </a:rPr>
              <a:t>Monosaccharides</a:t>
            </a:r>
            <a:endParaRPr lang="en-US" sz="3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3200" b="1" u="sng" dirty="0" smtClean="0">
                <a:solidFill>
                  <a:srgbClr val="00B050"/>
                </a:solidFill>
              </a:rPr>
              <a:t>(Simple Sugars)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900" dirty="0" smtClean="0">
                <a:solidFill>
                  <a:srgbClr val="00B050"/>
                </a:solidFill>
              </a:rPr>
              <a:t>		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Carbohydrates: What are the </a:t>
            </a:r>
            <a:r>
              <a:rPr lang="en-US" dirty="0" smtClean="0">
                <a:solidFill>
                  <a:schemeClr val="accent2"/>
                </a:solidFill>
              </a:rPr>
              <a:t>MONOMERS</a:t>
            </a:r>
            <a:r>
              <a:rPr lang="en-US" dirty="0" smtClean="0"/>
              <a:t> </a:t>
            </a:r>
            <a:r>
              <a:rPr lang="en-US" sz="3100" dirty="0" smtClean="0"/>
              <a:t>(building blocks, subunits)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058" name="Picture 2" descr="https://upload.wikimedia.org/wikipedia/commons/thumb/4/4a/Alpha-D-Fructofuranose.svg/150px-Alpha-D-Fructofuranos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057" y="1807029"/>
            <a:ext cx="2895600" cy="2470914"/>
          </a:xfrm>
          <a:prstGeom prst="rect">
            <a:avLst/>
          </a:prstGeom>
          <a:noFill/>
        </p:spPr>
      </p:pic>
      <p:sp>
        <p:nvSpPr>
          <p:cNvPr id="6" name="Curved Up Arrow 5"/>
          <p:cNvSpPr/>
          <p:nvPr/>
        </p:nvSpPr>
        <p:spPr>
          <a:xfrm rot="20516607">
            <a:off x="4924427" y="4262283"/>
            <a:ext cx="3124200" cy="1295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114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is Glucose!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79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Glue this picture under “monomers”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en-US" sz="5400" dirty="0" smtClean="0"/>
              <a:t>Quick Energy</a:t>
            </a:r>
            <a:endParaRPr lang="en-US" sz="5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Carbohydrates: What are the FUNCTIONS?</a:t>
            </a:r>
            <a:endParaRPr lang="en-US" sz="3600" dirty="0"/>
          </a:p>
        </p:txBody>
      </p:sp>
      <p:sp>
        <p:nvSpPr>
          <p:cNvPr id="6146" name="AutoShape 2" descr="data:image/jpeg;base64,/9j/4AAQSkZJRgABAQAAAQABAAD/2wCEAAkGBxQTEhUUExQWFhUXGBcYFxcXFCUWIRUYGiQXFxcVGBcYHCgqGCYlJhQUITEiJSkrLi4uFx8zODMsTSgtLisBCgoKDg0OGhAQGiwkHyQsLCwsLCwsLCwsLCwsLCwsLCwsLCwsLCwsLCwsLCwsLCwsLCwsLCwsLCwsLCwsLCwsLP/AABEIAMMBAwMBIgACEQEDEQH/xAAbAAACAwEBAQAAAAAAAAAAAAADBAACBQEGB//EADoQAAEDAgQDBgYBAwMEAwAAAAEAAhEDIQQSMUEFUWETInGBkaEGMrHB0fBCFFLhB3LxM4KSshUjYv/EABkBAAMBAQEAAAAAAAAAAAAAAAECAwQABf/EACIRAAICAgICAwEBAAAAAAAAAAABAhEDIRIxBEETIlEyBf/aAAwDAQACEQMRAD8A8+1sKzoCowyuPqQoUakwdRkq1KhZBfXGiJSxCdWLKmHdTCFouurIL3SuaOT/AEKaio+pOiWcSi0eqWqObCMbKaASmaEzQfKKegAMQzVbPwQGsqVKztabQGdHVMwzeTWuH/cs97JXreA/DHYkVMS+GuiaTQS4g/KXzGSJNtbpMjqLYJbQRuKc8xOunNXrwZuQdvJamKwZbekSWxGQ3tyssxlMHTU6g7eHPwXlScvZmaoTFYwnMFQOxubnquv4ffvd07t38/7U9RJaIFh9fFSxYmns4HXYGtOT5gCS6d+QnTx1XcNigfFdkBZDCWPI5G3gqZZcOjj0bHzus7GVM3l6oLax52Ko982/T0WPJnc1RwClUIfa5j2WiBpJ8VncPbmc4+A+tloT9vKVpxRqOwFcVhWnvAeKWdQB0/5jZaDLyBfl/lCoUSXA/wDlA1AvbqqOu0FKw2A4cHQdATAixdH8RP1Tn9Z2f/1jujQwPcnc9UnUxxJMS0RAA2bsEu94y+Kw587eo9GmKUUFxzriLjbx5JF5RapsOg/f3ogOKhEDZUO26R++yHVEfMQOh19BdUxNbLpE8+XTxSDszpOg5n9utMMfIRsYqYhu1z6ey6ztKnytEczZKdoxjSZv1+yXdijWBaCQ3cC0jkei1xw12EZdXYDHaM8r+4UVaVEAABo9FFThENGJTQKzUdllWoyV6qZRoznCCrNci1KaEQmAgnaorDKVTNIrrOXZfsUTIFynUChQqwNAXm6PRdCWfqrB6DRSJ6j4YqNFU1HXNJpe0c3yGtMbxJd4gLaNeo9wLgRmcBLhuSPys74Jwpog4qqyQ9uWi1xjOCe9Uc2Pls0CdTJ6rRxQsSwRpI91g8lu6IZXs2RX7xAO59NUpxN7TOQXi7ufXoh0SHMZECReLTcxPkuYyGsOl/defLNKWiJzDOzMDiSSRqjNfO56eHoh4YANDXaQB4HmfKUWo0NiO9JiRoNT62WnlSOojzc7A6T91lcQEGYtEaQtUvjVcMRe/wC+3mknHktnGOcS0AQZ+x6obq5d8oJWmKTSflFtQVDR5ekKCwRWzgeEbDZve5HXyRn0w4STBHy+PMj1RewIG/nYeqtSFORmfYTOUewJ1OyuqSpnVYXDYYul0gDdxG/Ic04KlOn3WtLv/wBOOu9hoBp6JKtjc9h3WizWjQBAq1MoHKft/keixZvJl/MOjRFKKOYnWRziyG6ubdOkz4rlTEZrgR+9UAuAudOQ1PQfnZZoo5stUkk9NTsPEpOrXmzR57n8IjnvquDQPBo0HU/k3RsThG0qedxvuevILXixWxLFv6UD5rnfksbinF2zkpweZ28uaU4lxB9Wws3luepKUw2ELtLdV6EYRiJd6Qzh8MHgucSY069Pb3Wlh6WURELlCmAIGgTDW3SylZRIsGqK5USWE8yF0sRCxWyL1irE6zEs8LRqBJVWp0xeIOm1FYhhqsXrqGVIobKCohPehZimQkh1qZwOBNWoymLF7g2eU2LvISfJJ03La+GKkVs39rHkdCYZ9HuQnKlYU6VntMTUYSGNsxgDWjk1gho9AEM38+SWwdHNdxPSB43TtHDNn+XnHovKbcnZlexF9CoHnJpAvsExQomZecx67eSexDbiNLR+EItO+o3U/jinYCYtpOXLoPdSm8gyfQI9G9j+fXku1MMhKCbv2MihE3B8jr/lV7KdASeglM0sNF3W5Aau89kz2DyBcDTugQB+dU8YOQDPp4cCZhp5C8xtO3umWtIvTZ4OdtPinqGHDfE6ohaSIA9TED7KscKirZws7CZpEwB8xJn3XJotFwXREDa20KcSqNaAGuzbkaCdvFZbzEiV53k+ZTcYGiMEu+zr60kwBG07eiDiRp5AjqoXct/sg18TlnK7lJHTYH7rBFNnNnK78tiBI/jy/wB34StMOeTP09uiq6mSJgx4a9UHE41tJtzeLN+9trL0MPjtrZJs0HYhtAZiY26k8l5fiOPqYh9zYaNG3PxPVBrYo1DmJvtb26Jvh+H/AJEdB+VpjBY0BfboFgcPcki31TbWcoRSFRwS87HVII2nCKxDpV4sdEz3S2WrggC9RLueohTOM6iiOK7R0QcS+F7HZUXxDku4qrnyURjk1UdZVwS1Z3JPGkkq7E62LJipKIykqsCaoBCWjo7KAJ/4fw9WrXayi3M7UyYaGCMxe7+LfyIvCTqNX0D/AEvwpbSrVHNhjntymI7UtzAgnUtaZPUnokb1sM3SNd2EYzI1okNaJN7utJE3i51RCDoRHutHG0O8w7nNPtsqFvgsSgrdGZiLWOFgQBuIn1XXRN2iOlvSNNk1UZK4KZmD68kHAAvhi0843vp7J3thADLDnqf8ID8KDoYb/IaTpeU1h8G0aC/OZIU1GVhsFki5RqZmenuqOpuPJGpG1/3ZVxp2cV7SNTH281m4zH5pYwkNF7CS4jUn9stSpgmvY5znZWXGsenNYR7s5CYHkY59Vi/0cziuH6Vxx1ZXMZh1vH6xuuVWwZJF5Ii8+AH3hBc6Dp5aShCpaTeTbw5fVeSo2NZTFVTZug5fc80tCaZTkydTor8QrtoMBPzH5R9+i9fxvFpcpEpOwXEeJNpNGcQ7L3W+tzy0XlW0zVqFznTJ5ewA5THkuvL6ryXSTad411WnhaGUayfCFfJkoWMbBtwLWumx6AfvJMgLsld2lZHJyKA3WS7irkkmyA5p3MKkIt9AI56JhMTBI2KCKrARNwtkYVhALYMrR8MkroZIV/p5uonOzAtKin9vwbR5+mk8YSmS6wSlcr1V2OzPJumqRVMivTYqMWId7rJKsUSpUSVVxQR0jhN0wwpdjUVhhM9ix0a3w/wk4rENoi0y5x5Mbdxt4gea+pUcS0nLTGVjO6GgQGgWiNtF8x+FMY2jiqdR5hozgnlma5o93BfSP/j2kzLrnMWk2k3uPPRZPITqoiZGxivig4gi4Aix16ygB52HuT90TsuZ8Auij+/8KKjomUpPP9o9Cmg3wQpI+WPPlzCqx0tzaQdeswub4nBand1iPHQbKpxQH8vAc1HkPGUt9T7qUMKxpkC/OZSuEm/qEbZb8oVaq1gkgRsN3Hko+tl15wsriVVzn/KcjTA2B53/AHRL5OT4sbfsaCtlMZjnOMk+A5cgBslDfW1iYNpi9lY1okNAFrnU+U6eSXpDvCPM69PPVeAk5u3tlWyjnk/vlCao4EASbuOg5JzDcMgAkeuy0HUGsAJPUnkNTK9rxfD4/aZJsyKuSkzO/wCb+LZ1OsLzfEWOqkvLpcdJ/iNgLn0THEMd29XMPkFgOn5OsoZP/CfNm9IKiqA4WhlAGvlvzTBVWOF1Yysjbl2Eo8wqF8a6IeIxAbqZPJZdfEkmVow+O5bYUjTOKnQIL2EoWCqAwniJXoQjGHQ9WjLqsTHCg8vADoHL/CpiKcInBsUKdZrnfLPe8Db/ACqN2hVp7NR1Vs313UXo3cGpv7zS2HXC4s+ilI+aVayC+rKpVQiVsoRSGg5XBslg5Hp6IWUqyr2WS7ad0482S8wiKyCmqHVWdUSxqoI50el+EeDDE1wx3/TYM9U82iO7O2YkDwk7L6lXxs7bmABttAXiv9NqDexrPN3F7WATs0ZjMa/9Qei9W9w015nSen+FLIzPN7ou7GsyQbv5cjzshtrA6m3Ib/hLvY1ZmMxjmOLRpz1zaeyySlx7YprPrGZ9RqqAydCD9eoO+iTw+KY+xseQOvh+EwyZBmPr4X0XKXLo4epPGY2mNoXH2fMQDtG/gq06jw6WwZtBESdoOy5iOJFkARmFiRcN5hjtzzd6dUzT+P7SegxjyHK7iwDM28Tc6cu6PuVkY/HueCToLCBABP5Q31ZuTPj90o95J1PQAxPlsF42XPPyJb6/C2oqkVBJ0mNJWtwfDszbT9ELh1ak2XVpcdGtbYNG5tv+FZmOoNdmptqCed/uvT8LBCFTk1ZKUj0ZpCL6LxHxPxAGocMx3dAmqdSd+zbPlPjGxWnifiLukDwEiIPOF5NgBcTtM9eevVbs2ZNVEZRvbDMpzYAR6QrNAGpk9FQ+y46y82W2Gw3aAfxCQxmKPNEc9I1xdasWD2xkhOs9JPqFPVGJOtTXpQSoSQzw6rstym+y8/hRBC38MZClkL4+hXEhLELSr0pWe5sKal+glE63H1WjK17gBoAfNRCKia0JQjWagFqO0yrZLLSnRzQrCNKqHXRHBBjwYN70GV2qFenTRQJCrwUGbp+rTSrmaogPoH+l1WpU7RkNFCkHPe/NBz1IDLb2pkR4L3+C4aHGziekD1WP8McK7DAUqej3gVan+94Bg/7Rlb5LT4fxw0zTYKUl7susHaTpeJJ8hzUJceWyMmrM/idDK4tadJ8yCFnf0hcLjzhfQanCKRcXEGSZ13QanBaU6X8T9AVLJ4rk7Fo8E3hoGqZaXCIcbc7/AFXtH8KokRljqCQfWbrzeK4U9rnSIpye9Mw3md9FGeF4laDQn2jgC4SXf3f2jQk/SeqQeyRIN9xp6XutLGY8Cn2dMZWWk6F5Gpcfssh9/HVeP5GT5Z6d0W/lUdvobfvsmmYQgTFzp06quGhzsxknedyP32TlbGAalbfG8WKXKRGUhN2Bck8VUqUgDGpjYfvLzTOJ401ul/33WBice+qSSbDQfZaHGC6GjD2ylasXG6LQbZLtN5TLdLKUuihYuQK9aF0v5X5oT2q2HElthUdFS5LvervEJao9bdMPRCUtVV31FSZTpUTZyi5bHD3bLKYxPYOpBSTQ8JGq9iz8XShaIelsS1QkVZmFoURS1RKLTMjDo1UwhUCi1RIW1umJWhAP7yYD5Q+xuu5YT6YEmjtXVGptQAEy0KcihSobJDEaHwK0aoWdWF00diS0fbcNjg5oOrS0EGdiAR7Qu8GDTXNao4NZSBaJPzON3AeFvZfLfhfF1y8hjndnTZ3hYgNLgxoJN9ag0/t5BfR+Ct7R9NrogOLvo76tWTNNxmosg1s96+tZKGsh1a6GHrS5nWMyvM/FnEO82kDYXcOZ29PuvRUqgaCXafU7ALyHHW0w9zwS57nOMEyAJsDb9AWL/QyNYqT7KQXszKjoHX/1/wAoNGm6oSGzA1P2QqbHVXho3PkvX4DBBjMrY69eZWLw/E5O30JJnn35hYNMpLieHeyn2lS1wAOZOn3XoeL8WpYdxbGZ8AkD+P8AucbN2tc9LryXFPid9UOYQA0xYCAN9dXER0HRehkjBKn2dHG+2ZmIql0awNPHmus0QmOsnGGyzFLOtEoOKxf8W25n7JlggEz5zp1WMXQT4q2GKbtjJWN0XQmA5ItcmM60SiMnRyqEnXCaqPSbyjFAmKZ0ZhVKlNdpiyraJUHaiMclgiUylcgxRqYWsivKzadROMqWUWrKpg3C6i4XDmohxCYdApgnZMV8MNQlchBWjsWqDZEOoIRQ+LJTFvRR1g2ukphpSFN103TcmaOTL1XrPqvumcUVmOfdCKFmz3HwRXy4fGtOXvUw8Q4Zpp5rZZmO9OnNep4diSA1zTdfNPhelVqYmk2iYe50X0ykEPkHURmsvqPF+GNw1SlTaXFr2wC7+5phwkDk5sBZPNxOVSXokzTw+NfMHvdU0ziA3t+FntOUDoNvT7IxbIzRYR5AQfsssZzWhQ/GsWOzLA8MNje5I3A66XXj61WbfpSuM4m6q+xJbMjpMaegVaXEG0+8Wh5Hygm07ExqFny3lyItv+Uey4Bw9tKnnf8AO7QR8o2meevoq8fxlSjh3OpDvWBd/bOrgDqeXrsvC474rrvPzW6d3zEX9SVnVeJ1X/M8kL0lkUI8YoXgUqvLtZ1m51J1J5k3VfD96rkojB+6/VQbGeyNdK06BtPglaFEb+idaNFNsAPiDopn0WM0ymuI4sOdl0yk+u6A0Lfix8YbCnsvTRg5VFNWypkUqwFd8IOddrhKkmUwrGmldLUuaiYoulGhSgXWvV6gQHCFNjxQfPCszE7JOo5Be6U0YnS0aRqdVEix5hRU4iczaDZQH0bpiiSrVQoXTKt2ZWIYs6u+Vp4lZtWmtEeiTKUUyx6A2yuEB/RzEGVm1QtGoLJJ7E6Iyez2n+lvwxUxNbtpLKVKQXjUuI+VvWHTOy+ucV4HRq0RRcSIgsdMva4aOE66mRuCV5H/AEy4o5uBDKdIkUy99R+gEku13MRZe04DWD2msbl5+bps1vQaTvdDT0AxcH8M4gUy2o9jo+UtlpcBa4Nhbr5oeJxLaVOpmd2b2tPztm5kN7oHeBOkarb498R08N8wl2UuidtAPM/Qr5px74mfiXMc6mwik7M0OAcDMDKQdRoY6LHljii6XY6grtgamDrOoduGZmOMBwDabdvlYMpd8xu0QvOVSSbr0HHeNvxWQva1pYMrS20DoNtNljupmdZWVuEX9Qtizqas2nOpA8UdtJdqM5dPJDmCwTKaYa6NFRqj3gIbYBujf7lA4nxEMED5j7Dn7pLEY0wQ0+ayqzSSSd1rw+LvlI6xqnUm6epaLLoJ+k9a2MkOU3q5clXPQjXU6HsNUAStRqO2rKFWMIitMTquhHw1dK10OjMpkJ7NrOh1Aq0wqvckcSidAXBRlOUQJigxByo5qyjaFlxPhiiHyg4G07ABqysdYr1OPbAK8jxSuL/sLL4+R5AtiFWpKAWyhdpdXbVXorQAT2wuNKM9qFuuZzCZJQX0EzSbKOKaXkLxs+hfAnxLQbgmYR0ioc7XCPmzl0Ec7EDyXuuwIAggNaAAANIsAvhFNkEOEgjcG48Fut+KcSGNZnkNvJuTy9ErmxvjPZ/FeMoNpxWLXVmzlOUO1uWnoLdV4HFtabgASJEaeXLeyx8U57nFznEkmVKWIc22ovqs+THKew1So0MpXAx2377JejiY1TLca2JlZZ45r0Iy9GkTuB4lX7IJZ+LBvMJbE8S2bfryQjhySfQo5UytufIc1mYqqajuQ5LrCXXdJRqdJb8WBQ2+x0tAKNNcq0wmWBSq0FXTC1+GW8Qr0qiLUaqAckZAVoKCuMbdSk5NsYl6GKtoqlZichLVwp3sf0Zz23TFBiDUK7Tqwn7EVJmk3RL1BKGMQERhlcjnTKNamsOVzs11ogqcxkh9oUVGmy4o0E9PxN5iy8dxGg43Xt67ZC89xOnAKh4uRR0ibPH4hhFlMMTumqzLolCkF6bYEjougZbrR/p7JZ1IgpYsLO0WFdq1YTTKdlncQEIexl0Gp4lMdsvNNqGU0zElNxB8hqPdJVAlGVij0XIONBUrGg2yq9iuxy44oRewSSBdlZVqUwFcVgEKtUnRVFoJRcjGpZKtNtEWi1Kx+LoJNkCrUTAFktXRoRpoF2ioXqrtVR4TUTsOyoFpYepIlZdIWTVCpCnIrHoea8petK6youOSUHlRn1kEi60X0kE0FVLQjAU09hkuKd0xSEKbGijQAsqOauU3Ir2IFCNUVAVElI6z2ldeb40dfNRReV4v9kpHmN01h1FF7kujsfY9sh1NVFFKI7C09Fn8QbZRRFdgXRhEK9NRRWEYxQTlEWXVEsgR7GKalTRRRRXZRiDyujRRRaV0Kg9LRMUwoopPs0x6CNS1dcUToTJ0J1ChvKiicyBaeivSKiinItHoYYUSFFEEIw7Ao8WUUVPRwu8Kg1UUUH2UQ9S1CbKiiA4AqKKJTj//2Q=="/>
          <p:cNvSpPr>
            <a:spLocks noChangeAspect="1" noChangeArrowheads="1"/>
          </p:cNvSpPr>
          <p:nvPr/>
        </p:nvSpPr>
        <p:spPr bwMode="auto">
          <a:xfrm>
            <a:off x="155575" y="-1782763"/>
            <a:ext cx="493395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0" name="Picture 2" descr="http://www.english-online.at/health_medicine/nutrition/carbohydr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4358036" cy="4038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75160" y="1794960"/>
              <a:ext cx="4500720" cy="29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20" y="1731240"/>
                <a:ext cx="453276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9280" y="1473480"/>
              <a:ext cx="634320" cy="768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20" y="1464120"/>
                <a:ext cx="653040" cy="78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to the Text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" y="1752600"/>
            <a:ext cx="8305800" cy="2362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47040" y="2277000"/>
              <a:ext cx="44676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200" y="2213640"/>
                <a:ext cx="478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331320" y="2223360"/>
              <a:ext cx="1223640" cy="36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5120" y="2160000"/>
                <a:ext cx="1255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080360" y="2464560"/>
              <a:ext cx="1313280" cy="72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4520" y="2401200"/>
                <a:ext cx="1344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179480" y="2741400"/>
              <a:ext cx="101844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63640" y="2678040"/>
                <a:ext cx="1050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3580920" y="3089520"/>
              <a:ext cx="4107960" cy="205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65080" y="3026160"/>
                <a:ext cx="413964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205880" y="2973600"/>
              <a:ext cx="3822120" cy="116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0040" y="2910240"/>
                <a:ext cx="38541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919800" y="3259440"/>
              <a:ext cx="4706280" cy="71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3960" y="3195720"/>
                <a:ext cx="4737960" cy="1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4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6140"/>
            <a:ext cx="4648200" cy="1913259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Simple Carbohydrates</a:t>
            </a:r>
            <a:endParaRPr lang="en-US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50392" lvl="1" indent="-457200">
              <a:buFontTx/>
              <a:buChar char="-"/>
            </a:pPr>
            <a:r>
              <a:rPr lang="en-US" sz="2400" i="1" dirty="0" smtClean="0">
                <a:solidFill>
                  <a:srgbClr val="002060"/>
                </a:solidFill>
              </a:rPr>
              <a:t>Quickest Energy</a:t>
            </a:r>
          </a:p>
          <a:p>
            <a:pPr marL="850392" lvl="1" indent="-457200">
              <a:buFontTx/>
              <a:buChar char="-"/>
            </a:pPr>
            <a:r>
              <a:rPr lang="en-US" sz="2400" i="1" dirty="0" smtClean="0">
                <a:solidFill>
                  <a:srgbClr val="002060"/>
                </a:solidFill>
              </a:rPr>
              <a:t>Mono</a:t>
            </a:r>
            <a:r>
              <a:rPr lang="en-US" sz="2400" dirty="0" smtClean="0"/>
              <a:t>saccharides</a:t>
            </a:r>
          </a:p>
          <a:p>
            <a:pPr marL="850392" lvl="1" indent="-457200">
              <a:buFontTx/>
              <a:buChar char="-"/>
            </a:pPr>
            <a:r>
              <a:rPr lang="en-US" sz="2400" i="1" dirty="0" smtClean="0">
                <a:solidFill>
                  <a:srgbClr val="002060"/>
                </a:solidFill>
              </a:rPr>
              <a:t>Di</a:t>
            </a:r>
            <a:r>
              <a:rPr lang="en-US" sz="2400" dirty="0" smtClean="0"/>
              <a:t>saccharides</a:t>
            </a:r>
          </a:p>
          <a:p>
            <a:pPr marL="850392" lvl="1" indent="-45720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36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Carbohydrates: provide ENERGY!</a:t>
            </a:r>
            <a:endParaRPr lang="en-US" dirty="0"/>
          </a:p>
        </p:txBody>
      </p:sp>
      <p:sp>
        <p:nvSpPr>
          <p:cNvPr id="7170" name="AutoShape 2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457200" y="-9144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4" name="Picture 2" descr="https://illuminolist.files.wordpress.com/2013/04/mono-di-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399"/>
            <a:ext cx="7620000" cy="4055243"/>
          </a:xfrm>
          <a:prstGeom prst="rect">
            <a:avLst/>
          </a:prstGeom>
          <a:noFill/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5105400" y="886450"/>
            <a:ext cx="4286250" cy="22872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i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 Carbohydrates </a:t>
            </a: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saccharides</a:t>
            </a: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/>
            </a:pPr>
            <a:r>
              <a:rPr lang="en-US" sz="2400" dirty="0" smtClean="0"/>
              <a:t>Slower release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7966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181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Which type of carbohydrate will provide the most energy?  Why?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53000"/>
            <a:ext cx="7239000" cy="156966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Simple Sugars </a:t>
            </a:r>
            <a:r>
              <a:rPr lang="en-US" sz="2400" dirty="0" smtClean="0">
                <a:sym typeface="Wingdings" pitchFamily="2" charset="2"/>
              </a:rPr>
              <a:t> quickest energy</a:t>
            </a:r>
          </a:p>
          <a:p>
            <a:r>
              <a:rPr lang="en-US" sz="2400" dirty="0" smtClean="0">
                <a:sym typeface="Wingdings" pitchFamily="2" charset="2"/>
              </a:rPr>
              <a:t>Complex sugars  more energy (more bonds!)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5" y="987109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2. Form cell </a:t>
            </a:r>
            <a:r>
              <a:rPr lang="en-US" dirty="0"/>
              <a:t>w</a:t>
            </a:r>
            <a:r>
              <a:rPr lang="en-US" dirty="0" smtClean="0"/>
              <a:t>alls of plants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5891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Carbohydrates: What are the FUNCTIONS?</a:t>
            </a:r>
            <a:endParaRPr lang="en-US" sz="3600" dirty="0"/>
          </a:p>
        </p:txBody>
      </p:sp>
      <p:sp>
        <p:nvSpPr>
          <p:cNvPr id="6146" name="AutoShape 2" descr="data:image/jpeg;base64,/9j/4AAQSkZJRgABAQAAAQABAAD/2wCEAAkGBxQTEhUUExQWFhUXGBcYFxcXFCUWIRUYGiQXFxcVGBcYHCgqGCYlJhQUITEiJSkrLi4uFx8zODMsTSgtLisBCgoKDg0OGhAQGiwkHyQsLCwsLCwsLCwsLCwsLCwsLCwsLCwsLCwsLCwsLCwsLCwsLCwsLCwsLCwsLCwsLCwsLP/AABEIAMMBAwMBIgACEQEDEQH/xAAbAAACAwEBAQAAAAAAAAAAAAADBAACBQEGB//EADoQAAEDAgQDBgYBAwMEAwAAAAEAAhEDIQQSMUEFUWETInGBkaEGMrHB0fBCFFLhB3LxM4KSshUjYv/EABkBAAMBAQEAAAAAAAAAAAAAAAECAwQABf/EACIRAAICAgICAwEBAAAAAAAAAAABAhEDIRIxBEETIlEyBf/aAAwDAQACEQMRAD8A8+1sKzoCowyuPqQoUakwdRkq1KhZBfXGiJSxCdWLKmHdTCFouurIL3SuaOT/AEKaio+pOiWcSi0eqWqObCMbKaASmaEzQfKKegAMQzVbPwQGsqVKztabQGdHVMwzeTWuH/cs97JXreA/DHYkVMS+GuiaTQS4g/KXzGSJNtbpMjqLYJbQRuKc8xOunNXrwZuQdvJamKwZbekSWxGQ3tyssxlMHTU6g7eHPwXlScvZmaoTFYwnMFQOxubnquv4ffvd07t38/7U9RJaIFh9fFSxYmns4HXYGtOT5gCS6d+QnTx1XcNigfFdkBZDCWPI5G3gqZZcOjj0bHzus7GVM3l6oLax52Ko982/T0WPJnc1RwClUIfa5j2WiBpJ8VncPbmc4+A+tloT9vKVpxRqOwFcVhWnvAeKWdQB0/5jZaDLyBfl/lCoUSXA/wDlA1AvbqqOu0FKw2A4cHQdATAixdH8RP1Tn9Z2f/1jujQwPcnc9UnUxxJMS0RAA2bsEu94y+Kw587eo9GmKUUFxzriLjbx5JF5RapsOg/f3ogOKhEDZUO26R++yHVEfMQOh19BdUxNbLpE8+XTxSDszpOg5n9utMMfIRsYqYhu1z6ey6ztKnytEczZKdoxjSZv1+yXdijWBaCQ3cC0jkei1xw12EZdXYDHaM8r+4UVaVEAABo9FFThENGJTQKzUdllWoyV6qZRoznCCrNci1KaEQmAgnaorDKVTNIrrOXZfsUTIFynUChQqwNAXm6PRdCWfqrB6DRSJ6j4YqNFU1HXNJpe0c3yGtMbxJd4gLaNeo9wLgRmcBLhuSPys74Jwpog4qqyQ9uWi1xjOCe9Uc2Pls0CdTJ6rRxQsSwRpI91g8lu6IZXs2RX7xAO59NUpxN7TOQXi7ufXoh0SHMZECReLTcxPkuYyGsOl/defLNKWiJzDOzMDiSSRqjNfO56eHoh4YANDXaQB4HmfKUWo0NiO9JiRoNT62WnlSOojzc7A6T91lcQEGYtEaQtUvjVcMRe/wC+3mknHktnGOcS0AQZ+x6obq5d8oJWmKTSflFtQVDR5ekKCwRWzgeEbDZve5HXyRn0w4STBHy+PMj1RewIG/nYeqtSFORmfYTOUewJ1OyuqSpnVYXDYYul0gDdxG/Ic04KlOn3WtLv/wBOOu9hoBp6JKtjc9h3WizWjQBAq1MoHKft/keixZvJl/MOjRFKKOYnWRziyG6ubdOkz4rlTEZrgR+9UAuAudOQ1PQfnZZoo5stUkk9NTsPEpOrXmzR57n8IjnvquDQPBo0HU/k3RsThG0qedxvuevILXixWxLFv6UD5rnfksbinF2zkpweZ28uaU4lxB9Wws3luepKUw2ELtLdV6EYRiJd6Qzh8MHgucSY069Pb3Wlh6WURELlCmAIGgTDW3SylZRIsGqK5USWE8yF0sRCxWyL1irE6zEs8LRqBJVWp0xeIOm1FYhhqsXrqGVIobKCohPehZimQkh1qZwOBNWoymLF7g2eU2LvISfJJ03La+GKkVs39rHkdCYZ9HuQnKlYU6VntMTUYSGNsxgDWjk1gho9AEM38+SWwdHNdxPSB43TtHDNn+XnHovKbcnZlexF9CoHnJpAvsExQomZecx67eSexDbiNLR+EItO+o3U/jinYCYtpOXLoPdSm8gyfQI9G9j+fXku1MMhKCbv2MihE3B8jr/lV7KdASeglM0sNF3W5Aau89kz2DyBcDTugQB+dU8YOQDPp4cCZhp5C8xtO3umWtIvTZ4OdtPinqGHDfE6ohaSIA9TED7KscKirZws7CZpEwB8xJn3XJotFwXREDa20KcSqNaAGuzbkaCdvFZbzEiV53k+ZTcYGiMEu+zr60kwBG07eiDiRp5AjqoXct/sg18TlnK7lJHTYH7rBFNnNnK78tiBI/jy/wB34StMOeTP09uiq6mSJgx4a9UHE41tJtzeLN+9trL0MPjtrZJs0HYhtAZiY26k8l5fiOPqYh9zYaNG3PxPVBrYo1DmJvtb26Jvh+H/AJEdB+VpjBY0BfboFgcPcki31TbWcoRSFRwS87HVII2nCKxDpV4sdEz3S2WrggC9RLueohTOM6iiOK7R0QcS+F7HZUXxDku4qrnyURjk1UdZVwS1Z3JPGkkq7E62LJipKIykqsCaoBCWjo7KAJ/4fw9WrXayi3M7UyYaGCMxe7+LfyIvCTqNX0D/AEvwpbSrVHNhjntymI7UtzAgnUtaZPUnokb1sM3SNd2EYzI1okNaJN7utJE3i51RCDoRHutHG0O8w7nNPtsqFvgsSgrdGZiLWOFgQBuIn1XXRN2iOlvSNNk1UZK4KZmD68kHAAvhi0843vp7J3thADLDnqf8ID8KDoYb/IaTpeU1h8G0aC/OZIU1GVhsFki5RqZmenuqOpuPJGpG1/3ZVxp2cV7SNTH281m4zH5pYwkNF7CS4jUn9stSpgmvY5znZWXGsenNYR7s5CYHkY59Vi/0cziuH6Vxx1ZXMZh1vH6xuuVWwZJF5Ii8+AH3hBc6Dp5aShCpaTeTbw5fVeSo2NZTFVTZug5fc80tCaZTkydTor8QrtoMBPzH5R9+i9fxvFpcpEpOwXEeJNpNGcQ7L3W+tzy0XlW0zVqFznTJ5ewA5THkuvL6ryXSTad411WnhaGUayfCFfJkoWMbBtwLWumx6AfvJMgLsld2lZHJyKA3WS7irkkmyA5p3MKkIt9AI56JhMTBI2KCKrARNwtkYVhALYMrR8MkroZIV/p5uonOzAtKin9vwbR5+mk8YSmS6wSlcr1V2OzPJumqRVMivTYqMWId7rJKsUSpUSVVxQR0jhN0wwpdjUVhhM9ix0a3w/wk4rENoi0y5x5Mbdxt4gea+pUcS0nLTGVjO6GgQGgWiNtF8x+FMY2jiqdR5hozgnlma5o93BfSP/j2kzLrnMWk2k3uPPRZPITqoiZGxivig4gi4Aix16ygB52HuT90TsuZ8Auij+/8KKjomUpPP9o9Cmg3wQpI+WPPlzCqx0tzaQdeswub4nBand1iPHQbKpxQH8vAc1HkPGUt9T7qUMKxpkC/OZSuEm/qEbZb8oVaq1gkgRsN3Hko+tl15wsriVVzn/KcjTA2B53/AHRL5OT4sbfsaCtlMZjnOMk+A5cgBslDfW1iYNpi9lY1okNAFrnU+U6eSXpDvCPM69PPVeAk5u3tlWyjnk/vlCao4EASbuOg5JzDcMgAkeuy0HUGsAJPUnkNTK9rxfD4/aZJsyKuSkzO/wCb+LZ1OsLzfEWOqkvLpcdJ/iNgLn0THEMd29XMPkFgOn5OsoZP/CfNm9IKiqA4WhlAGvlvzTBVWOF1Yysjbl2Eo8wqF8a6IeIxAbqZPJZdfEkmVow+O5bYUjTOKnQIL2EoWCqAwniJXoQjGHQ9WjLqsTHCg8vADoHL/CpiKcInBsUKdZrnfLPe8Db/ACqN2hVp7NR1Vs313UXo3cGpv7zS2HXC4s+ilI+aVayC+rKpVQiVsoRSGg5XBslg5Hp6IWUqyr2WS7ad0482S8wiKyCmqHVWdUSxqoI50el+EeDDE1wx3/TYM9U82iO7O2YkDwk7L6lXxs7bmABttAXiv9NqDexrPN3F7WATs0ZjMa/9Qei9W9w015nSen+FLIzPN7ou7GsyQbv5cjzshtrA6m3Ib/hLvY1ZmMxjmOLRpz1zaeyySlx7YprPrGZ9RqqAydCD9eoO+iTw+KY+xseQOvh+EwyZBmPr4X0XKXLo4epPGY2mNoXH2fMQDtG/gq06jw6WwZtBESdoOy5iOJFkARmFiRcN5hjtzzd6dUzT+P7SegxjyHK7iwDM28Tc6cu6PuVkY/HueCToLCBABP5Q31ZuTPj90o95J1PQAxPlsF42XPPyJb6/C2oqkVBJ0mNJWtwfDszbT9ELh1ak2XVpcdGtbYNG5tv+FZmOoNdmptqCed/uvT8LBCFTk1ZKUj0ZpCL6LxHxPxAGocMx3dAmqdSd+zbPlPjGxWnifiLukDwEiIPOF5NgBcTtM9eevVbs2ZNVEZRvbDMpzYAR6QrNAGpk9FQ+y46y82W2Gw3aAfxCQxmKPNEc9I1xdasWD2xkhOs9JPqFPVGJOtTXpQSoSQzw6rstym+y8/hRBC38MZClkL4+hXEhLELSr0pWe5sKal+glE63H1WjK17gBoAfNRCKia0JQjWagFqO0yrZLLSnRzQrCNKqHXRHBBjwYN70GV2qFenTRQJCrwUGbp+rTSrmaogPoH+l1WpU7RkNFCkHPe/NBz1IDLb2pkR4L3+C4aHGziekD1WP8McK7DAUqej3gVan+94Bg/7Rlb5LT4fxw0zTYKUl7susHaTpeJJ8hzUJceWyMmrM/idDK4tadJ8yCFnf0hcLjzhfQanCKRcXEGSZ13QanBaU6X8T9AVLJ4rk7Fo8E3hoGqZaXCIcbc7/AFXtH8KokRljqCQfWbrzeK4U9rnSIpye9Mw3md9FGeF4laDQn2jgC4SXf3f2jQk/SeqQeyRIN9xp6XutLGY8Cn2dMZWWk6F5Gpcfssh9/HVeP5GT5Z6d0W/lUdvobfvsmmYQgTFzp06quGhzsxknedyP32TlbGAalbfG8WKXKRGUhN2Bck8VUqUgDGpjYfvLzTOJ401ul/33WBice+qSSbDQfZaHGC6GjD2ylasXG6LQbZLtN5TLdLKUuihYuQK9aF0v5X5oT2q2HElthUdFS5LvervEJao9bdMPRCUtVV31FSZTpUTZyi5bHD3bLKYxPYOpBSTQ8JGq9iz8XShaIelsS1QkVZmFoURS1RKLTMjDo1UwhUCi1RIW1umJWhAP7yYD5Q+xuu5YT6YEmjtXVGptQAEy0KcihSobJDEaHwK0aoWdWF00diS0fbcNjg5oOrS0EGdiAR7Qu8GDTXNao4NZSBaJPzON3AeFvZfLfhfF1y8hjndnTZ3hYgNLgxoJN9ag0/t5BfR+Ct7R9NrogOLvo76tWTNNxmosg1s96+tZKGsh1a6GHrS5nWMyvM/FnEO82kDYXcOZ29PuvRUqgaCXafU7ALyHHW0w9zwS57nOMEyAJsDb9AWL/QyNYqT7KQXszKjoHX/1/wAoNGm6oSGzA1P2QqbHVXho3PkvX4DBBjMrY69eZWLw/E5O30JJnn35hYNMpLieHeyn2lS1wAOZOn3XoeL8WpYdxbGZ8AkD+P8AucbN2tc9LryXFPid9UOYQA0xYCAN9dXER0HRehkjBKn2dHG+2ZmIql0awNPHmus0QmOsnGGyzFLOtEoOKxf8W25n7JlggEz5zp1WMXQT4q2GKbtjJWN0XQmA5ItcmM60SiMnRyqEnXCaqPSbyjFAmKZ0ZhVKlNdpiyraJUHaiMclgiUylcgxRqYWsivKzadROMqWUWrKpg3C6i4XDmohxCYdApgnZMV8MNQlchBWjsWqDZEOoIRQ+LJTFvRR1g2ukphpSFN103TcmaOTL1XrPqvumcUVmOfdCKFmz3HwRXy4fGtOXvUw8Q4Zpp5rZZmO9OnNep4diSA1zTdfNPhelVqYmk2iYe50X0ykEPkHURmsvqPF+GNw1SlTaXFr2wC7+5phwkDk5sBZPNxOVSXokzTw+NfMHvdU0ziA3t+FntOUDoNvT7IxbIzRYR5AQfsssZzWhQ/GsWOzLA8MNje5I3A66XXj61WbfpSuM4m6q+xJbMjpMaegVaXEG0+8Wh5Hygm07ExqFny3lyItv+Uey4Bw9tKnnf8AO7QR8o2meevoq8fxlSjh3OpDvWBd/bOrgDqeXrsvC474rrvPzW6d3zEX9SVnVeJ1X/M8kL0lkUI8YoXgUqvLtZ1m51J1J5k3VfD96rkojB+6/VQbGeyNdK06BtPglaFEb+idaNFNsAPiDopn0WM0ymuI4sOdl0yk+u6A0Lfix8YbCnsvTRg5VFNWypkUqwFd8IOddrhKkmUwrGmldLUuaiYoulGhSgXWvV6gQHCFNjxQfPCszE7JOo5Be6U0YnS0aRqdVEix5hRU4iczaDZQH0bpiiSrVQoXTKt2ZWIYs6u+Vp4lZtWmtEeiTKUUyx6A2yuEB/RzEGVm1QtGoLJJ7E6Iyez2n+lvwxUxNbtpLKVKQXjUuI+VvWHTOy+ucV4HRq0RRcSIgsdMva4aOE66mRuCV5H/AEy4o5uBDKdIkUy99R+gEku13MRZe04DWD2msbl5+bps1vQaTvdDT0AxcH8M4gUy2o9jo+UtlpcBa4Nhbr5oeJxLaVOpmd2b2tPztm5kN7oHeBOkarb498R08N8wl2UuidtAPM/Qr5px74mfiXMc6mwik7M0OAcDMDKQdRoY6LHljii6XY6grtgamDrOoduGZmOMBwDabdvlYMpd8xu0QvOVSSbr0HHeNvxWQva1pYMrS20DoNtNljupmdZWVuEX9Qtizqas2nOpA8UdtJdqM5dPJDmCwTKaYa6NFRqj3gIbYBujf7lA4nxEMED5j7Dn7pLEY0wQ0+ayqzSSSd1rw+LvlI6xqnUm6epaLLoJ+k9a2MkOU3q5clXPQjXU6HsNUAStRqO2rKFWMIitMTquhHw1dK10OjMpkJ7NrOh1Aq0wqvckcSidAXBRlOUQJigxByo5qyjaFlxPhiiHyg4G07ABqysdYr1OPbAK8jxSuL/sLL4+R5AtiFWpKAWyhdpdXbVXorQAT2wuNKM9qFuuZzCZJQX0EzSbKOKaXkLxs+hfAnxLQbgmYR0ioc7XCPmzl0Ec7EDyXuuwIAggNaAAANIsAvhFNkEOEgjcG48Fut+KcSGNZnkNvJuTy9ErmxvjPZ/FeMoNpxWLXVmzlOUO1uWnoLdV4HFtabgASJEaeXLeyx8U57nFznEkmVKWIc22ovqs+THKew1So0MpXAx2377JejiY1TLca2JlZZ45r0Iy9GkTuB4lX7IJZ+LBvMJbE8S2bfryQjhySfQo5UytufIc1mYqqajuQ5LrCXXdJRqdJb8WBQ2+x0tAKNNcq0wmWBSq0FXTC1+GW8Qr0qiLUaqAckZAVoKCuMbdSk5NsYl6GKtoqlZichLVwp3sf0Zz23TFBiDUK7Tqwn7EVJmk3RL1BKGMQERhlcjnTKNamsOVzs11ogqcxkh9oUVGmy4o0E9PxN5iy8dxGg43Xt67ZC89xOnAKh4uRR0ibPH4hhFlMMTumqzLolCkF6bYEjougZbrR/p7JZ1IgpYsLO0WFdq1YTTKdlncQEIexl0Gp4lMdsvNNqGU0zElNxB8hqPdJVAlGVij0XIONBUrGg2yq9iuxy44oRewSSBdlZVqUwFcVgEKtUnRVFoJRcjGpZKtNtEWi1Kx+LoJNkCrUTAFktXRoRpoF2ioXqrtVR4TUTsOyoFpYepIlZdIWTVCpCnIrHoea8petK6youOSUHlRn1kEi60X0kE0FVLQjAU09hkuKd0xSEKbGijQAsqOauU3Ir2IFCNUVAVElI6z2ldeb40dfNRReV4v9kpHmN01h1FF7kujsfY9sh1NVFFKI7C09Fn8QbZRRFdgXRhEK9NRRWEYxQTlEWXVEsgR7GKalTRRRRXZRiDyujRRRaV0Kg9LRMUwoopPs0x6CNS1dcUToTJ0J1ChvKiicyBaeivSKiinItHoYYUSFFEEIw7Ao8WUUVPRwu8Kg1UUUH2UQ9S1CbKiiA4AqKKJTj//2Q=="/>
          <p:cNvSpPr>
            <a:spLocks noChangeAspect="1" noChangeArrowheads="1"/>
          </p:cNvSpPr>
          <p:nvPr/>
        </p:nvSpPr>
        <p:spPr bwMode="auto">
          <a:xfrm>
            <a:off x="155575" y="-1782763"/>
            <a:ext cx="493395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cellulose in plant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37758"/>
            <a:ext cx="4980956" cy="5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Glucose</a:t>
            </a:r>
            <a:r>
              <a:rPr lang="en-US" dirty="0" smtClean="0"/>
              <a:t> –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 </a:t>
            </a:r>
            <a:r>
              <a:rPr lang="en-US" dirty="0" smtClean="0"/>
              <a:t>- made by plants during photosynthesis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Cellulose</a:t>
            </a:r>
            <a:r>
              <a:rPr lang="en-US" dirty="0" smtClean="0"/>
              <a:t> – complex sugar in plant cell walls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Starch</a:t>
            </a:r>
            <a:r>
              <a:rPr lang="en-US" dirty="0" smtClean="0"/>
              <a:t> – complex stored sugar in </a:t>
            </a:r>
            <a:r>
              <a:rPr lang="en-US" i="1" dirty="0" smtClean="0"/>
              <a:t>plants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Glycogen</a:t>
            </a:r>
            <a:r>
              <a:rPr lang="en-US" dirty="0" smtClean="0"/>
              <a:t> – complex stored sugar in </a:t>
            </a:r>
            <a:r>
              <a:rPr lang="en-US" i="1" dirty="0" smtClean="0"/>
              <a:t>animals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Carbs</a:t>
            </a:r>
            <a:r>
              <a:rPr lang="en-US" dirty="0" smtClean="0"/>
              <a:t>: What are </a:t>
            </a:r>
            <a:r>
              <a:rPr lang="en-US" dirty="0" smtClean="0">
                <a:solidFill>
                  <a:schemeClr val="accent2"/>
                </a:solidFill>
              </a:rPr>
              <a:t>EXAMPLES/TYPES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2" name="AutoShape 2" descr="data:image/png;base64,iVBORw0KGgoAAAANSUhEUgAAAIIAAAC2CAMAAAAiNqV0AAAA/FBMVEX////I49BvfWLr7ep8iW/k5uJsel7v8O2Rm4dkdFXK5tLu7u709PT39/f29vbx8fG5ubne3t4AAAA5OTnl5eXExMSSkpLMzMyEhISJiYnU1NQuLi5CQkJ5eXlHR0dlZWUlJSWioqJvb2+kpKRXV1dbW1uamprAxbutra1uwYgYGBhPT0+qwbAnJyc1NTWysrJ3gXmzu62PzqGIkIqCyZic1K0UFBSr2bnE486o1rbh8ue4y7x0hHmlrp7W2tO73sTp9u1NVE66wbRcZ1+UoI+BjXxBR0Gls6ebpJKxyLJqkmpaqm6IwpaQm5PW9N+GjIQpMCtjv4A0MDSftqa+iGyjAAAMfElEQVR4nO2cC3eiyBKA28xMJssbaZ7yEoFBiY94NZqYjMkkO859JNnd+f//5RagAkajTiDZPcc6Y6QB6c+qoqqabgehNULf3BDD/qAZy6A/ml7e0OvOK0voy+lwMBhejKbjSiTT6UXUnhI3bwUwHfaHo2llRcajYb8/ehOIUbM/Gq/2P6eY9pvDsiHocbO/of+5DP8cleoUl/3BMwM8U0V/QJRHMB1cbAOI5GIwKotguF0FC0X0yzFGf/CyF2RlOLgpHoAe9omdCYChXzzDaMud8FwPRRNMs1YgYklbaxn6w2IJbv5MCYiJYxjO02TRfLhezzCYFklAD0YZHZye9x4e7joTIlYAEfaIVBUZmmnGJZlX3yHTQSWLoE+gx9snojKbQd9uD1qzs6T3WdYd0vCgsKRkGIaKERds6oQTsy0+f/AmFxASBOL2oXKr67eTCOH0D1PQK8Tv3h+3k/TEVA2cg/hWEASChVRnE4JazzSwnj847ldyCK2nhwerVnHg6/fuAOHx7uHx8fZfj1fVSc4thguPFHhAiDaqsuTwgRb1UedIhEiuziMG8w2RQqrP1zEYXfbhiNziaYQbXTa5AD0c5RHO766uriaVv2ZEpBHQwmR2f/8HIFh5x5w2kwvINZQg8FXe1w3FlpGoq46LKddQW5rcMqXQQZKuKDUZSR3J8Ui16pByW3Usdm6HcR4hNgRROT+NEbwe8eQ+PXyPEFZvisv4AoEHvbfBF2wJegDPMBgvQIxRFwUKXEBuaYgXsATdOQ1kgBfYPG9TlMMhZHDxFYicHRKEaEN/IIifZsXtTVqTCnG7BuEisYRvAYLdDRpgAQl8QTWwDh11PVaouT6SgQpZnNSAIw2kOaFu89hGvB56Xs1Rau0uGl2sIHRiBGJm/vypPzyGvYn+dPrU7lWeIYybKUIrMcocwQSEwMIs3xAMDeyEXG2OUK1rKEEwOU0TNaxpLOqP8heePMw37u/u7iE0zYifd3fXs97k5/0KQqUZ3xOcCQjnGQQHGSqpeVzXxaxiaC2ODGpR90gNcAtjzsbYxrThs9hKDNFczQ5E+p5EpXlseh6qE2cgbbgD2gmCr8QvzdUFhaIsQdd5WQ9NnUORFqQAGXYo1XzkhiQOTcGhEoTVC+8u/aSAcuCWX9xeTPJiSBIiJk2SFJIFkoSjNB2/YBdiWUSRi3OKQWDcTfEovmeFreH79QhIJF+4Pua2EaDmiok3ZOdKLknNES63Xn0nWS0ZZ7NNDA+TlR1F1W/5+FwhrKt8aiYWb5PaKlxz40WZ5Ra/8ASeyZ1BiWl7OlxFqJzGwWlyGkNMJvFdOZlMhLM8wqi/iYCVqPkWHc79hDK0/Dlq6iOXgzyCc+uE3yFF/bg1b0+Jyl1oQsquXAlhr72C0F8UTiRO/8JtB5t69N35qPeYIDoS34HJKTgClM0lwk1/mkfonFYebiug9ujtIaxU7pzH+78mlatqHoH4c65jx7YNmlZs2yKRYwl2iNRqDUKS3ZZo2iUlS28LkRYY3bJr8N1Du2NBFDXTuiVvidgXIFX17ianp3/NwByndy7Re3ruCxdzO/g6wgIOQhZZCvJCiq51+Y7MqgHiaxrqkIpNIleiLY2pBqjh0pKLqBCyq6JkLDFeg+DpPZDTn57T++5V7iBtrvrCfHDJWDJCGil0QfMm6fkIeQ1Wh6jY7UrtGMGIugMESsCI0lkPFOF7SXpbyHC4BqF3B42nCRRwRM99vDKeaWE0H9aRYWxgW4zqMexBsHYbpM5SiicFeowA39aIEXQMXsK6gFz3EoylN2QzVYIgTCbns0rvtnLbI2ZCSJyCZ/RyvjBejrANCbGO5kiQMy20ROChe34tQqQVFbqXUkPkS2ji6R4QehPi+nsHboXT205vdjt7nH0XwDsyCMvKEZKA6oUM7hhqm4sRvAbjGbxr+WGNo4UYQVEXCCaJdcOoAYKXi9z9jCkWeZmoTBaJejJP2xmCUSYyyn4DbKHVfdCwyMcv2Wf5el2TA5qjNQgIsgaJBLYRvBi50VUssFoufd0MVuqWbTJt/np6CBxeBuf16/ndl80dHy7MCQbjXyZAlGV3JET6q+n1srmHHl5FsFkuB8PtfScyapZCED3s2u0Zw3j4Cj/YIvRoF4eYDkp4wpLK5WC1on8GMCzHDVK5mfZfgpi+yTPgG2LQHK73iYvBYFo+QCyXw+ZgOB1nOMbj6UW/WVSxupv8+z+Dfr8/HF6ADIf9/uC//yvxse9a+XKEby4J+PIg4zFx+fXoyxsTAMKnXPvTAeGAcED4eyF8eFsE6tvZ2f3R9dnZ2ee4TX85O7s+Olm230A+fDw+Pj6C18dEE59P5u3fPm35ZJEIR5FkEOL20dsjHB0QDggHhAPCAeGAcEA4IBwQDggHhGIQGMfu1GpmMteFWCqeElsrvBC/cUbRCJSrcCDziUajjkSTWXstRDbit+DFWe1fQ0hWCHXVaA7M9GSl1uBkhHA3mv3DvuLj+K1LswGiOSXIzgEVheBrmszKLUmyZc0Wuta54hs0UiN904bbsDya9By/2uXbiKv6RqtwBMZt60JN5AKa9qRofYbo0riloXY01UNKJC12GNlikNzQakw0G+aXZQgsWY7tIwV8waUoi+M7kVfSouO4NiP50Sl8jTS1ZNFP0QjxzJalaqQ1R2BR4Bix38smx4s601AAQAQteHIp7hjGCLqP5HNA8BFn0kjTq/EMMGezyKgizdaQ6fM28kOa1wtHYIzYEHKn5Ugu2W01sAf3v5IsqWHUc0EC5XC1c4XmLcQoLcFS1vX0GoSFRBGJj6fjKRbssljlB20WjlCLaXGS3QvglwM06YUvrWh5CwS2i4si+Iekqb8xgkiS8rsgNJarWiFmm+vPKRnBkCAYYBytYUNd4T0Q5HNbJA1dVzByNO5dEEjLIAOH1zwRtcX3QUBKA8Kk1qiJkS+8E0IdNWxLCd8ToUFD97T3ngimrLiSI6ioJXbb74KADY2uK5qsMiKJxfXnlIxQvBwQ/kkI5IYBXFZ+vYjaBYFWtU0fTwkcaus5r0CQje2Xx8K+Ves+CLTRRWwgetEiW2xBWKQD7DgaIoPA88FEvGXJCOsskq1o0MMHnFQ0AulCd1WrYRpIq6p+K2DdVt1osXzVqrsGkquS3+JIndHOpUatAQPbsL6xu/0Qvi4RQoxwjUd8SFlStOARw5cldZIXYL/Ou9Ah52KdwiLLO3UYa+1pko0IxydLBJNEOIxejB4Viy3ZxcBF8h4Lb5oQ+WpHBgTDs4R6tBi0IISj3xZz52S4RAi70Kzx4RIBh7wO9scmr7OKSjFqAQjMjwXC8cf5xDkbatAHIJgs19b4UKXMeEkpXw141UCBoPG6Twqso2CxI70eAX39uGSYJXtopYtIFZQOt4QUmgpDSSRiVZbvOKYCI0nYJzFsNKgNlcAhNf+1COg6VcPcI0WIC1FkiB8t4fkGhXgPJ6vw433ggyzU1fBv3xj1HIFK1XAy922FX/fRyBeKkOcI6MsC4ei3b8kecm0CoNeCFYKAlh55dPShmF72RviUmuLHOyGgb6kaXhi41nkewvH2JPpLCNR96pGrplCXP+M0tG4Nsuirf2O6FgF9Xarh+Cx/PgsDOoS7HI5+FwPDWtp69QB/PULWI/MFnFg953jTdUMehXI0lPE3/rL0lQjMUWqK/AcMHwU+zTrcfDQlv3pEtQEhGxzy4xUYUzIilAuLAR1vl4WQTVc5jwQEyWpwVvkI2XR1nXV6JaBNESqWBYLYKQ0BnaUe+TWzW6pyDTs0PQcJIqeDO+43C7QXAp2q4ffMkju6i5HG0SRHY5rBiLFenSk2I7wQHDIiKiWFpkTS4HC8MV3Jr0+XLyF8+n1TcChUXkJAX5YOWeY60BcR6JPUI8urHF5EQJ9+28Ejy0VIa9mj46/rjr8BApMJDu+EgL4uHXJRy745Ap0ZVpT06GcbQq6WLed/ytmKkKkcSgoO2xHoNEZ+LGWF+HYE9DUNDrN3QshUDqU8jNwF4UMap09K8MhdEEpOVzshoJMyg8NuCB/SVHFduCl2Q8h6ZOHpakcEJhMcilbDjgjZdFV05bArQqZy+FiwKXZG+JCa4scvP/d/HQL6ksbpYoPD7giorHS1B8KnpUce378TQlnBYR+Ez5l0VaBH7oOQTVcF1rJ7IaQD3eOT4tLVfgifk5OPj64LHN/th5A8lz0+KTQ+7olART80/FZsFbsnAgwrToouo/dFoIsf3e6LUIIcEA4IB4QDwvsj/B94tH2jqPPSlgAAAABJRU5ErkJggg=="/>
          <p:cNvSpPr>
            <a:spLocks noChangeAspect="1" noChangeArrowheads="1"/>
          </p:cNvSpPr>
          <p:nvPr/>
        </p:nvSpPr>
        <p:spPr bwMode="auto">
          <a:xfrm>
            <a:off x="155575" y="-1036638"/>
            <a:ext cx="1552575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501321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Some </a:t>
            </a:r>
            <a:r>
              <a:rPr lang="en-US" sz="2400" dirty="0" err="1" smtClean="0">
                <a:solidFill>
                  <a:srgbClr val="00B050"/>
                </a:solidFill>
              </a:rPr>
              <a:t>carbs</a:t>
            </a:r>
            <a:r>
              <a:rPr lang="en-US" sz="2400" dirty="0" smtClean="0">
                <a:solidFill>
                  <a:srgbClr val="00B050"/>
                </a:solidFill>
              </a:rPr>
              <a:t> you may have heard of…</a:t>
            </a:r>
          </a:p>
          <a:p>
            <a:r>
              <a:rPr lang="en-US" sz="2400" dirty="0" smtClean="0"/>
              <a:t>Sucr</a:t>
            </a:r>
            <a:r>
              <a:rPr lang="en-US" sz="2400" b="1" i="1" dirty="0" smtClean="0">
                <a:solidFill>
                  <a:srgbClr val="0070C0"/>
                </a:solidFill>
              </a:rPr>
              <a:t>ose</a:t>
            </a:r>
            <a:r>
              <a:rPr lang="en-US" sz="2400" dirty="0" smtClean="0"/>
              <a:t> – table sugar</a:t>
            </a:r>
          </a:p>
          <a:p>
            <a:r>
              <a:rPr lang="en-US" sz="2400" dirty="0" smtClean="0"/>
              <a:t>Lact</a:t>
            </a:r>
            <a:r>
              <a:rPr lang="en-US" sz="2400" b="1" i="1" dirty="0" smtClean="0">
                <a:solidFill>
                  <a:srgbClr val="0070C0"/>
                </a:solidFill>
              </a:rPr>
              <a:t>ose</a:t>
            </a:r>
            <a:r>
              <a:rPr lang="en-US" sz="2400" dirty="0" smtClean="0"/>
              <a:t>  - milk sugar</a:t>
            </a:r>
          </a:p>
          <a:p>
            <a:r>
              <a:rPr lang="en-US" sz="2400" dirty="0" smtClean="0"/>
              <a:t>Fruct</a:t>
            </a:r>
            <a:r>
              <a:rPr lang="en-US" sz="2400" b="1" i="1" dirty="0" smtClean="0">
                <a:solidFill>
                  <a:srgbClr val="0070C0"/>
                </a:solidFill>
              </a:rPr>
              <a:t>ose</a:t>
            </a:r>
            <a:r>
              <a:rPr lang="en-US" sz="2400" dirty="0" smtClean="0"/>
              <a:t> – fruit sugar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45084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Carbs often end in –</a:t>
            </a:r>
            <a:r>
              <a:rPr lang="en-US" dirty="0" err="1" smtClean="0">
                <a:solidFill>
                  <a:schemeClr val="accent2"/>
                </a:solidFill>
              </a:rPr>
              <a:t>ose</a:t>
            </a:r>
            <a:r>
              <a:rPr lang="en-US" dirty="0" smtClean="0">
                <a:solidFill>
                  <a:schemeClr val="accent2"/>
                </a:solidFill>
              </a:rPr>
              <a:t>!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44720" y="1661040"/>
              <a:ext cx="1482840" cy="178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880" y="1597320"/>
                <a:ext cx="15145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009080" y="2384280"/>
              <a:ext cx="1920240" cy="294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3240" y="2320560"/>
                <a:ext cx="195192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098360" y="2964600"/>
              <a:ext cx="1179000" cy="187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520" y="2901240"/>
                <a:ext cx="12106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098360" y="3447000"/>
              <a:ext cx="1616760" cy="214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2520" y="3383280"/>
                <a:ext cx="1648440" cy="34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pPr lvl="0"/>
            <a:r>
              <a:rPr lang="en-US" sz="2800" dirty="0" smtClean="0"/>
              <a:t>Humans: </a:t>
            </a:r>
            <a:r>
              <a:rPr lang="en-US" sz="2800" b="1" u="sng" dirty="0" smtClean="0">
                <a:solidFill>
                  <a:srgbClr val="7030A0"/>
                </a:solidFill>
              </a:rPr>
              <a:t>Glycogen </a:t>
            </a:r>
            <a:r>
              <a:rPr lang="en-US" sz="2800" dirty="0" smtClean="0"/>
              <a:t>is stored in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liver </a:t>
            </a:r>
            <a:r>
              <a:rPr lang="en-US" sz="2800" dirty="0" smtClean="0"/>
              <a:t>cells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Plants: </a:t>
            </a:r>
          </a:p>
          <a:p>
            <a:pPr lvl="1"/>
            <a:r>
              <a:rPr lang="en-US" sz="2400" b="1" u="sng" dirty="0" smtClean="0">
                <a:solidFill>
                  <a:srgbClr val="7030A0"/>
                </a:solidFill>
              </a:rPr>
              <a:t>Cellulose</a:t>
            </a:r>
            <a:r>
              <a:rPr lang="en-US" sz="2400" dirty="0" smtClean="0"/>
              <a:t> – (=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fiber</a:t>
            </a:r>
            <a:r>
              <a:rPr lang="en-US" sz="2400" dirty="0" smtClean="0"/>
              <a:t>!!!) makes up cell walls of plant cells</a:t>
            </a:r>
          </a:p>
          <a:p>
            <a:pPr lvl="1"/>
            <a:r>
              <a:rPr lang="en-US" sz="2400" b="1" u="sng" dirty="0" smtClean="0">
                <a:solidFill>
                  <a:srgbClr val="7030A0"/>
                </a:solidFill>
              </a:rPr>
              <a:t>Glucose</a:t>
            </a:r>
            <a:r>
              <a:rPr lang="en-US" sz="2400" dirty="0" smtClean="0"/>
              <a:t> – made in leaves</a:t>
            </a:r>
          </a:p>
          <a:p>
            <a:pPr lvl="1"/>
            <a:r>
              <a:rPr lang="en-US" sz="2400" b="1" u="sng" dirty="0" smtClean="0">
                <a:solidFill>
                  <a:srgbClr val="7030A0"/>
                </a:solidFill>
              </a:rPr>
              <a:t>Starch</a:t>
            </a:r>
            <a:r>
              <a:rPr lang="en-US" sz="2400" dirty="0" smtClean="0"/>
              <a:t> – stored in fruits, vegies (potatoes!)</a:t>
            </a:r>
          </a:p>
          <a:p>
            <a:pPr lvl="0"/>
            <a:endParaRPr lang="en-US" sz="32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Carbs</a:t>
            </a:r>
            <a:r>
              <a:rPr lang="en-US" dirty="0" smtClean="0"/>
              <a:t>: WHERE are they located in living things?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foods!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Carbohydrates: What FOODS are they in?</a:t>
            </a:r>
            <a:endParaRPr lang="en-US" dirty="0"/>
          </a:p>
        </p:txBody>
      </p:sp>
      <p:sp>
        <p:nvSpPr>
          <p:cNvPr id="3074" name="AutoShape 2" descr="data:image/jpeg;base64,/9j/4AAQSkZJRgABAQAAAQABAAD/2wCEAAkGBhQSEBUUEhQUFBUUFRQUFBUUFRQVFBQUFRYXFBQUFBQXHCYeFxwkGRQUHy8gJCcpLCwsFR4xNTAqNSYrLCkBCQoKDgwOGg8PGiwdHCQsKSwsLCwsLCwsLCksKSwpLCksLCksLCwsLCwsLCwsLCksKSkpLCksKSksLCksLCkpKf/AABEIAQMAwgMBIgACEQEDEQH/xAAbAAABBQEBAAAAAAAAAAAAAAACAAEDBAUGB//EAEMQAAEDAgMEBwYEAgkEAwAAAAEAAhEDIQQSMQVBUWETInGBkbHBIzJSodHwBhRCYiRygoOSoqOy0uHxQ3PCwxU0Y//EABoBAAIDAQEAAAAAAAAAAAAAAAECAAMEBQb/xAAuEQACAgECBAQFBAMAAAAAAAAAAQIRAwQhEjFBURMyYfAiM3GBkQUUI6FSsdH/2gAMAwEAAhEDEQA/ANpoRgJAIgFeIIBIgJ8qkaxQhDTcp2nigFKD2/fcrEIIJE90BDTcIlPUE28VC9uWI0QCSVKi5XaX4kD6nRUxLTIe/cRFwPqtH8RYgillFs5g8Y3jvXF9K1tSJ7TcxNgfErNny18KCl3C2vt6oBlZDGiwgC0ctAsF20ahPvuPeR5Lr3bH9jme17TuewCoxzd2YTLb7536LOrYGmGh0N0+GFRjyQkScJdDFoYqr8bh2k+q3dj7bfBa+Kjd4IEeGhSwtGi7Dk36cmAyB0eUTJ0mdIvvRYbDmIawkjeYgTz496E5xW4uPHk6nQ4Xa7WuFIjKABkO4DTKeyFqrjukBIBJmIBmGnjuMro9jViaUG5aY7t33yV+HLxbMZrdl0hMAiIShaCDsCkASY1GWIgAhNCOExCJAJTSiIQkIgAzJIsqShC41GkAnCgAWGVNTQCmjZTQIEAnTgJ8qJAVDVCnIQPYgE5/bdMHLOl/nZcriNjNJu8DdJyyeA4ldttHDZm6aLCqUm0zcS77+4XJ1PEptovjTW5X2PXfQszM5vB+ndMELVxOLo1G9emAd9gfmAs7pHn3W+A9bIS936jHIx9Vh631HJMPTpt0aOwNCj2liy+Whr2t3luUk9o4KWi13H5KdlOeBUcu5DFw2x6Zux4m9i2HDjv9F0eycOBmjTq+oUZ2eM0xlduPFaWDo5Wk/FfuWrSuTyXYklFLYPKmAuncmAXWsqJGo1FmhEHprAOhKKUxCJAChKOELlCAZkk0J1LIaITpoRFqYUIBGGoWowgQRKWZIpOagEUpiEg1RvqINhALVg7Qw8PJaAT8TtB9VuZ1i7SxTZJJAA37lg1VUrLIGdVpE+89x5A5W+AUX5duhA77+aqu2u0uhoLhN/ubLQptDhLZA5x3rmTkoc9i5Rsj/Ks+Ed1vJXMLR+F7hycczfA+hVZ7wwwQSSBlGlyQPVOMXBhzCOyHeV0FOLJwmzRaXEZoBbcEaHjB7Jty3qy8qlha2nDdu8QVcLl0dIkouiqYoSLU6QW9CAwnCeE0IgEQmRBKExAUxTlIKABhJEkiQvwnypQnCIoTQnSCRUCIpi5MSog+YiyWwijmUD3gAk2HFPUqhoJOgXN7W2rJ5bm+pWbNmWNepZCDky7jNqyIaLcSsmvTa/3gDwVXDYovPLRWXtK5GTUNumaVChMoUxoFs0qTWgCAFgMbdaWLxE2B0mIMfeixzbm6QxM4NdVbb4RzuQpK2BYDHeocDSMsJ4t1M7/+VNXJL+4LPkycM1H0ClsIUWARFj3qy2p3qo5Ucdin0yC24mCtOn1Uk6QrgmboKKVnbP2m2pyO8eoV+V6DDnWRepmnBxCRAJmhGFoEBypiFLCGEwCMhCQpSoyESApJ0lCGinSCSYQcJyhSJQCC8oCncsvauOgFv9r6KjNkWOPEx4xt0Utq7Qmw0Gn1KwHMLnazO/gixFdxd26BW6dLKOa4OXK5O2bopRWw9CgGBSVXWQSo3sPFZupCWjTuO0eau4ZnW7r/AH3qnh6dwrGDqnM7wQ3aZKNLJGm7L8r+iBzgST92RGpc9oQVG7wsrje4UKFBiMOHAg71LnTPCRSoNGLhcC8Pgai4PquioOcLPEH5HmFBhqYDpPcef0+qv1JcJ1g6HylWLWzxZU+g0oKcRmuUjHKu0qVgXrsWRZIqS6nPcadFhqFwSY1GQr0KRQmIUiEhEBGnRZEkSFsFIJBJEUSYlIpigEhxeIDGk+A4ncuPx+OkneZud08VrbcxkkgaC3fvKxsPhM1zpM9q4eqzKc66I1440iahQmHO3D57/opnhPUfChNUrl27Lxy1G1gUbQpmUyhTYdiRogW7ApaVK5QMG8xyjcpqaj+FUQky3UjAe1Ryl0sKrdkJa9BoALdD4tPwn671Xywp24gfXmnqUbS0h3L9Q+vcquBxfoQCk+NbjT/dWcNUnqnhY8YWeasFGzEffBLkxcSCnRNTrE66gmee5XafFZdSS4FsG4kTB7ROtu9XsFV3d49fmu1+l5uH+NlGaPUuNCKEgU4XoEZQCEMIyEoTAI0kWVOiAnTlCCnKgozlXxVfKwnhp27lYVLa0CkZ5RzKpytqDaHjzMF1a8QXE8ApsPhzUOVoJPCRu71Wpkp3Vqmgc6ORK80nv8X9G/6FnE7JLPegcszJ8ASqhoNGp8z6KJ7XnXMe1x+qA0D9lLJPoFFillDxYntRBxP6Ce0+iVDCw3MYmYHh2KRlPm1CMXVkYwqH4QPFE15REgb2pulHLuVUl6hQhUMJ2OB1JHco+mHBNM7ilgtwlgMG53yRB3MeBVcA8CiA5HwKu4b6ClvEtzgWkiRIBu20eqrHDRrI7k9YB1PW4Ijv1CqAu5+JVTi03QS0co/UPLz1UtGrBBGip9ITY37VJScB2SJT4uNSTTA6OgY5ShQUirEL1kTAxiEyJNCcA0pJpTpgEkJJwE8IABCyPxG+AwcSfRbACw/xJrT7/RY9Y6wstxeZFSjlA+qs0toUWjrUmvM6mo9scoaVi4i7zyEkkwAABJJOgVTGYltMw9tSYkSOiBHEZwSRr+kLkYcUn8SNOOOXPJrHG/ubFfFNc4loY0H9PVcB2F0lV3OHxeQ8llUccHEDo39a4h7TIvcAsEix37ipW1wW5mHMLA2hzSdMwv4gkW7k8tO+o+bFqMMeKUVS+5oZ2b39tzu0U7TRB1BHG8rDzqfoYgvLWNIkF7g2RxANyO5GOnj0VmD91N9DadUoROaO4qo7Fs/6ZcT3/RZ+JfMZYLT7paZB71fp4EsZpBMXNhJ0aCd6pyYVVVuPHUTsifiC25sO5T4cucJGaOQn1VFtanmzPd0hzmmynR673PFyALaC5Oi0qO0RXptNEENcDqIcIJaRHaCqMmneNW9l1ZatQ2QOxxBi5PD7KlpvqG5ljdZl31V+ls9lJuY39SmbhDUu6w3BSKe3Pfl3Y6m+pSdVn9U8tU0RrI7oWpUoCm2GZQ8+7mIF5iVXYXES7K7WYqNjdHrZaf2cmvi5jqUmuRXZVHFC5wG9a+Gps+FrTuGYElZ20qI6Q9g8lMmk8KHFYFJt00a2E90dgVzMqOD9xvYFeYF3MflX0MsuY5SlIpo+quEHSShJMQlCcBMCnlAUZYH4jPXZ2eq3i5c5+IX+2YP2jzKw635TLsXmMPEMz1Sz4n0jlkDpGsLs7JcQJ6zTB+HkFpYnbVJr4e5gIdJDRncROaDlZDDmLtDvJmVi42HOcDcZj5oelfAHSOjg7K8DszgrHhyqMUmXYdZCK4Mi2V8vUtna1I1Gk56mVuVrckuHUyOynNoZJiCZOqDG4sue5zpzPY2mGmzgJDy94vluLN1vyUPSP0zujg2GDvDAFFTaBpAuneWLWw+f9QjKPDjXSrfYTnclexmJpU8aHVg0sbhqQ67cwkBug4wXR2qpWFytKvh3txb6mSGilTa15aC3Nlp+7Op97Tmpil1OXFczO2WKlM0BBY2vWqODSBPRhrIFxIEz2wCq+3Hl35rrH/7VAAz7sdILcFr/AJU12Md0pp1KL3nPlzkhxBMXEGwTYnZlGlTqucx72jLWcHO959NsDLEXJJNyZJKbxYSez32/2WKO3vsZ238JSw2JpOObD0XU3tL6IDTn0ILoMEtyidYFlvbHfRZSplo6Gm45KTanVJ6xy2NyXXdxOZRP/E1PoWPzHM8gdGxvSPzkBxbA3jMPELG2/tttcUXMDj0WNY2DAL3BjiAOF4F1TKLyRjDItub7bdC1NJto6Da+1BSa+rUDiymWNytiSXODRqQNStxtSI3TELz78QbRrGhiKFdtMPHQVAac5cpqMtfWJ81LXw9TGVasA9R7WNquflp4dlOC4taDLnugnSOYV2KCjNyfm3/BOPoegQDqBPYh6Bvwt8AgaYUsretxraIxhWAyGtBGhACydrD2h7AtlYu1z7T+iFk1i/j+5ZBtvc0sCfZt7FoMWZsy9Nvf6rTYtOHyL6FUuYSUJgnlXoQUJJ4SRIIFIlCCkSoxRSuZ287+Ib/KPNdISuX2y/8AiuwDyC5+u+UXYvMUcPUDXu6rXZjHW0F/+FpBwA/6U2EHtGX/AH7+1VMBiNW9Ro4u4l2ouIME3G5oVsVgRIewSJ0i5EH9etvkseHy8zMilj8RByty3Akt9Pkq+JptY6k3LPS0jUD81w9s5mBsRFmj+kr2OxpDbOY6bEAHQySbO3E7/qqWLqfw9Gpb2FcAz8FSD83ABOq499wUT1nzXqszBlKhQHS26vSOAJcQLuMPMDi0KKpthrKbg6lUzMY19MVIl4ecrCQD1RvjWAonUzVwuLqNu6pVFSBcmiypw3xDvBG6izEUKgwrXuqTTqGpUJmq5pPUD3WMNzGBABI4yrpY4SSTXKhlfQGttGthqjmu6ORh3VoY3ql5JDZm9iOwws7GbIc6g+s5rwBQc4uqPJdWqxmDwyYa1u7sFloOaauMIxDIzYUtfTaZcxhdlEuFs0uLraSEVToMK0Or131A6mabGVRbozZ3sxxiJMDgomouqDVlDDV6VGtgajy1rBQdmdaG1SzrF5H6oLdbqGlgKlUk06bpO0OmGZpaAwtc4OdI0uJ7VtYPEUm4V78NRbVa0hwptBc4vJAzHNLpAvbcLK5gdrvq4qvSc0M6IUi2JzS9geQ7dYmLJOJ8DaW69++46iuTM/E/hqti/wAw+qG0HVRSZTaSH5GU3tc4uymDOW1960K34TpOrZjVqNz5TUpNeGsqFoiSNYMbju7UsNiXOxFRpqEkU35qc2EkdGGM3Q2ZO8uHcm4apVZS6jgKdNgh5LAXZcptrad43K+Li1aXvb39jWtOlzfvc3KuKY0wXNB4TfWNNdUNXEhs7y0SQNd8QN5sbLLGxA3MS5rQQDMGWOhocWOmGyW5piZN5VxmLouectRhcYBAe2TExoeZV1vrsBwjzjbLsrD22faD+UeZW3Kw9unrjsHmVTqvl/gTHzNDZD/ZN7/Na1ILG2KfZDtK2KJV2HyISXMkypQnSWhFYOZJKEyJAcyRcgJTSgxQpXJ7Wd/Fu5Af5QupLlyG0n/xVTkFz9d8suxcyvSqQQeF7qydqOt7ttLG2nPl8zxWrsnC0/yzXuY1xLokjjUyeqoVdqMFLP8Al6XvMbEfEwPPmqcWlm4pqVGdRZQr1i9xcYkxpyEeiehiGhj6dRmdlQNkBxbdpzAyFrMxNMuY3oKfWbTJtpnDf9SlxJpNDfY0+sWjT4sv+pWrSSTuycDMZmJLXA0h0YaIaGkmBJJEnWSSb8VfGPFZjm1C+XZbsdlc0tcHAtO64Cg2u5oFMtYGSaoIG/K4AHzWYKm8GCsmaMoT57oibTNXZYaytkYwgVHDM9zi974v1nHdrYLM2XiDUqVcRAc81crZE5aY3NB06pYO7mrWz9qhtRpfuOvy9VQGAxGGqOFKia1MuL6TmOaG390OvuETppqpjcpKXSTr8D9ilicQ6i7Hii4sALILZGUurNkA7veeFo7JxLhi8SRJMYbv9i2VXpbNYaFalVqhtas5r6jwC9oIfnyCIzHWbxLuSvmg2m99Sjnc6p0eaS3LFNmQZWi94BuVfklGmr3r/hIp8/fU6LA7QYbQGk3Nokq5XxIaxzzo0EmLmAJtxXOYbbTNHsI7oVp1YVGEU3XIsDpOoBS49ROOzVl6ptWQYmoTU9q+k12XP1nA9G0QDkYYgCSC/fIuNFYrUm9HJqjLMhzi3IQSIF7EQI71RZnNSu9rKjm1GtDSDQkFrQCAH3DgZgOtYzuVXF7Or9BRaxsPo3sad3Op1WCzrdUuaXW0Jy6QuNO8k05ySe17rt/VPYvk2bez8SWOyy0tkMIDgcjjoQJloJ6scdwug2/7zez1VPCYd4rubBa17mPAJYSXNqGpVqNy3DDLQM15Oit7fNx/KfNdPHKUtO+J2lVP8AfNPqXNiO9n3+gWzQWBsKp7M9voFu4crqYHeNGefMtJikClK1FYyZPKShCq5yEvQkoZSsA+fguQxz/b1T/N6rrSVxuMd16p45vNc/WeVL1LYcn9DosDU/gmfzNP+MCuexlsMedVn92mG/8AitelUjBs7AfmXeiyNpn2P9a/5T9VsxbQS+hWlsXaTvbM/wC3R8qKt4wz0X87P/T9VQpH245UmfJtJW8S7r0h/wDoP82HCtCUtrO6lL+uP+IqFTBvE74iw1vwVnaD+pQPJ5/xCqr9pWjKNI1Omm/t11XKzV4sr97AioW+NtDMw7nASAJ0kxx+h8E1NlQGGkgHc4kDSfLyTN2q4uhrJJM6mZ3m/d9lSYes/PdsNIH6pyyTcXuTMfJV8EWWxhB7xsGC5suYdwtrfgN6CmxwPVdG+9rTHmYVinWdmgs6p1cTBiTeN17dnimFQkyGGYIGYgOde7eruE6a9iKwxQ/hR5q/wT4WtUNnMB3XsefmjZWZMwW+XBU6eOnRo0j3rxbl+0eCKpiLWYZPvD9Os28Aq5Rg0K/DrZ7/AECDqmcmg6CX1SZuHhraMAjjLik7a2LsIpjMSAQJNtTZxEfUKOg/qGHNp+0qDrBpsWUSfetu+ahqF2/EgxwDLGYt3GVb4GOaTlFNnZx04q0uXZmnsepUa8F13upnOSQZiq8N0MacFb2pUcYzRodFk4So1pp9bPLKnWG/2snzV3EVARZUZpuLeNctjDm+bZpbA9w9q3qC5/YRse71W9hyuppd8cTHk8xbYU8oUlrKh5STQkiQoSmJTSkUrANK4+owuzxcmV1r3QFzWFIzHtXN1rrhLsatND0tpNFMMc2rZrRpYFsyYkaypqu0KLgAWOiXGOjbF83O3vD+yE9aiCZVaoANZ+Szw1c+QfC9Sz/8jRzZusDBBORvu3ygQbQI7co4InbUokzJtcSwWNzPjk/sBZjqg5ocw4qz95MPgvuFtXEsdkFMkhrSLiLlxd6rLer1USUqVK+n6Xf5Ssk83FJtgenvqZ9OuWGR854g7iOAUw2qTuZoRo6wJnjxurTsNa6BlMToistBWKaVKRXdtZ17MvPxb9f1Im7Wdezb/wA3K93ch4K4xgGoHgrGFa3NoNRuHFP42weDJ/mYgLeKduIjRy1Q1vAeCaG8B4JfGXYRad9zKfVzNgmeu50z8TWNj+581G5oiIHbv8VrmOA8FGRJ08kz1BpvLsuOqKLK0BgH6A8a653B3otHZ9UuDp5eqKlT5eSswYWfJl4+gGpOXFJ2aexTr3Lcw5XPbGfcrdw5XZ0fykZ8nM0GIlExFK3FQSSZJQBmykXKMOTFyAAn3EcbLlyMtQg/cLonVIlc4a5zk8VzddVIvxEz8YOMfNVa+LEkAh3OCPkVYdVncPBVKlP9vyXLV9jQR/mQnfiWxbVRmj+1MaA+HzRDY4rnipKWIINzYgjxCiGG/b5p/wAv+0pA2S5+Y70DGCbkIDR/afFMKY4fNEhK8D4gpcO9rYOsX5k7lVyckQaOHzKlkDFUIxVaooHw/Mpw0fCFLIGajeaJoad8dphR5RwCJrRy+SN9yBCBo4eJ+iMvMapNHZ8lIYhV9diWX9iU7ErdwxWDst+5bOGeu9pK8NUZcnM02lEQoWOUoK3lIaSGUlCGLnuhL1D0iRckASOcuec2KhBW256yscIeDxWHWQuF9i7G9xqiq1cRAi6ke9Vat1xU3ZpB6dC+uSoiE6cJK1ykDlA1SBVsJJmQEppTShRAXvR0qw4KGoE1NWdCFvp+SY11EklIEcQePkjoVJ95xHYAfUKEtSaEyYDYbhaYguqEj9oE+M2VaoYUFII6j7KSab2VANHZWk9y2MK+6yMN1WgePbvWhhn3Xf08OGCRlm7ZrsepmuVRjlMxy1FZYlJDmTIkOezIc6gdWULq6VgLD6qo44Zm21Fx2hOaiAuVU48SaYydFNlSQo3OUleiQZbcHUeoVclcKeF43TNSkmOUwCDOn6RV0OSBFKiD05ekcQ2SSmlR9InzqUQdIKM1U3T8ijwsFkoRKMPT5lKIGnag6QJNrBSiE0ncpsNd191+/d98lXa8nQSrVBmUczqtWnwucra2ElKkXWuVzDPus5rlaw77rtIzG1TerFNyoUnqzTerRS3mSUeZJMA5BzkEpJKsg6GUkkoRigckklYSNzBwHgojTHAeCSSVxj2GsA0xwQlqSSpcI9g2xsqHKkkk4I9hrY2QJwwJJKcMewLYQaEYYOCSSdQj2JbJGsHAI2hJJOooBKEQKSSdAJWlWKKSSdANGiVZpm6ZJWoUtApkkkQH/9k="/>
          <p:cNvSpPr>
            <a:spLocks noChangeAspect="1" noChangeArrowheads="1"/>
          </p:cNvSpPr>
          <p:nvPr/>
        </p:nvSpPr>
        <p:spPr bwMode="auto">
          <a:xfrm>
            <a:off x="155575" y="-2400300"/>
            <a:ext cx="375285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http://sarahdavisnutrition.com/wp-content/uploads/2014/09/what-are-carbohydrat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399"/>
            <a:ext cx="6629400" cy="43919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1219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Glue the picture under “foods” and list some!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42960" y="3053880"/>
              <a:ext cx="473760" cy="9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20" y="2990520"/>
                <a:ext cx="5054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545680" y="2768040"/>
              <a:ext cx="643320" cy="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29840" y="2704680"/>
                <a:ext cx="6750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8581320" y="3661200"/>
              <a:ext cx="625680" cy="8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65480" y="3597840"/>
                <a:ext cx="657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53640" y="1589400"/>
              <a:ext cx="9081720" cy="4858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280" y="1580040"/>
                <a:ext cx="9100440" cy="48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2312640" y="6438240"/>
              <a:ext cx="4742280" cy="348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03280" y="6428880"/>
                <a:ext cx="4761000" cy="36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be </a:t>
            </a:r>
            <a:r>
              <a:rPr lang="en-US" i="1" dirty="0" smtClean="0"/>
              <a:t>SURE</a:t>
            </a:r>
            <a:r>
              <a:rPr lang="en-US" dirty="0" smtClean="0"/>
              <a:t> that these organic macromolecules (big polymers) are actually in the foods we eat?</a:t>
            </a:r>
          </a:p>
          <a:p>
            <a:endParaRPr lang="en-US" dirty="0" smtClean="0"/>
          </a:p>
          <a:p>
            <a:r>
              <a:rPr lang="en-US" sz="3200" dirty="0" smtClean="0"/>
              <a:t>We can use </a:t>
            </a:r>
            <a:r>
              <a:rPr lang="en-US" sz="3200" b="1" u="sng" dirty="0" smtClean="0">
                <a:solidFill>
                  <a:srgbClr val="C00000"/>
                </a:solidFill>
              </a:rPr>
              <a:t>INDICATORS</a:t>
            </a:r>
            <a:r>
              <a:rPr lang="en-US" sz="3200" dirty="0" smtClean="0"/>
              <a:t> – </a:t>
            </a:r>
            <a:r>
              <a:rPr lang="en-US" sz="3200" b="1" dirty="0" smtClean="0"/>
              <a:t>substances that change color in the presence of a compound.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Tests / Indicators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Benedict’s</a:t>
            </a:r>
            <a:r>
              <a:rPr lang="en-US" dirty="0" smtClean="0"/>
              <a:t> – test for simple sugars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TEST for </a:t>
            </a:r>
            <a:r>
              <a:rPr lang="en-US" dirty="0" smtClean="0">
                <a:solidFill>
                  <a:srgbClr val="0070C0"/>
                </a:solidFill>
              </a:rPr>
              <a:t>CARBOHYDRATES</a:t>
            </a:r>
            <a:r>
              <a:rPr lang="en-US" dirty="0" smtClean="0"/>
              <a:t> in foods?</a:t>
            </a:r>
            <a:endParaRPr lang="en-US" dirty="0"/>
          </a:p>
        </p:txBody>
      </p:sp>
      <p:pic>
        <p:nvPicPr>
          <p:cNvPr id="5" name="Picture 2" descr="http://www.nku.edu/%7Ewhitsonma/Bio150LSite/Bio150L%20Images/Lab%2003%20orgo/Benedicts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1"/>
            <a:ext cx="5076825" cy="2198790"/>
          </a:xfrm>
          <a:prstGeom prst="rect">
            <a:avLst/>
          </a:prstGeom>
          <a:noFill/>
        </p:spPr>
      </p:pic>
      <p:pic>
        <p:nvPicPr>
          <p:cNvPr id="6" name="Picture 4" descr="http://www.sciencecompany.com/Assets/images/nc2082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9844" y="1981200"/>
            <a:ext cx="2587924" cy="3810000"/>
          </a:xfrm>
          <a:prstGeom prst="rect">
            <a:avLst/>
          </a:prstGeom>
          <a:noFill/>
        </p:spPr>
      </p:pic>
      <p:sp>
        <p:nvSpPr>
          <p:cNvPr id="10" name="Flowchart: Delay 9"/>
          <p:cNvSpPr/>
          <p:nvPr/>
        </p:nvSpPr>
        <p:spPr>
          <a:xfrm rot="5400000">
            <a:off x="2590800" y="4953000"/>
            <a:ext cx="1752600" cy="6858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/>
        </p:nvSpPr>
        <p:spPr>
          <a:xfrm rot="5400000">
            <a:off x="4953000" y="4953000"/>
            <a:ext cx="1752600" cy="6858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11"/>
          <p:cNvSpPr/>
          <p:nvPr/>
        </p:nvSpPr>
        <p:spPr>
          <a:xfrm rot="5400000">
            <a:off x="6096000" y="4953000"/>
            <a:ext cx="1752600" cy="6858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4800" y="5029200"/>
            <a:ext cx="11430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1524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 Tests!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Name, describe, and draw each test in your notes!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116520" y="5322240"/>
              <a:ext cx="607680" cy="768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0680" y="5258520"/>
                <a:ext cx="63936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464800" y="5268600"/>
              <a:ext cx="625680" cy="80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8960" y="5204880"/>
                <a:ext cx="65736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6697440" y="5339880"/>
              <a:ext cx="759240" cy="6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1240" y="5276520"/>
                <a:ext cx="79128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6233040" y="5509440"/>
              <a:ext cx="303840" cy="161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3680" y="5500080"/>
                <a:ext cx="3225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6277680" y="5599080"/>
              <a:ext cx="339480" cy="9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61840" y="5535360"/>
                <a:ext cx="371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6197040" y="5759640"/>
              <a:ext cx="268560" cy="277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87680" y="5750280"/>
                <a:ext cx="287280" cy="29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2"/>
            </a:pPr>
            <a:r>
              <a:rPr lang="en-US" b="1" u="sng" dirty="0" smtClean="0">
                <a:solidFill>
                  <a:srgbClr val="C00000"/>
                </a:solidFill>
              </a:rPr>
              <a:t>Iodine</a:t>
            </a:r>
            <a:r>
              <a:rPr lang="en-US" dirty="0" smtClean="0"/>
              <a:t> – test for starch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TEST for </a:t>
            </a:r>
            <a:r>
              <a:rPr lang="en-US" dirty="0" smtClean="0">
                <a:solidFill>
                  <a:srgbClr val="0070C0"/>
                </a:solidFill>
              </a:rPr>
              <a:t>CARBOHYDRATES</a:t>
            </a:r>
            <a:r>
              <a:rPr lang="en-US" dirty="0" smtClean="0"/>
              <a:t> in foods?</a:t>
            </a:r>
            <a:endParaRPr lang="en-US" dirty="0"/>
          </a:p>
        </p:txBody>
      </p:sp>
      <p:pic>
        <p:nvPicPr>
          <p:cNvPr id="7" name="Picture 2" descr="http://www.sciencelearningspace.com/wp-content/uploads/2010/10/iod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3599"/>
            <a:ext cx="3657599" cy="3657601"/>
          </a:xfrm>
          <a:prstGeom prst="rect">
            <a:avLst/>
          </a:prstGeom>
          <a:noFill/>
        </p:spPr>
      </p:pic>
      <p:pic>
        <p:nvPicPr>
          <p:cNvPr id="8" name="Picture 4" descr="https://encrypted-tbn1.gstatic.com/images?q=tbn:ANd9GcT57zViNkmJglbT_yfWzhmS3FtHAcTMHvNjPZluyA5Ist6LtAG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2514600" cy="2514601"/>
          </a:xfrm>
          <a:prstGeom prst="rect">
            <a:avLst/>
          </a:prstGeom>
          <a:noFill/>
        </p:spPr>
      </p:pic>
      <p:sp>
        <p:nvSpPr>
          <p:cNvPr id="9" name="Flowchart: Delay 8"/>
          <p:cNvSpPr/>
          <p:nvPr/>
        </p:nvSpPr>
        <p:spPr>
          <a:xfrm rot="5400000">
            <a:off x="2628900" y="5149216"/>
            <a:ext cx="1752600" cy="6858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14800" y="5281613"/>
            <a:ext cx="11430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odine test for starc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263390"/>
            <a:ext cx="2857500" cy="210502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134160" y="5491800"/>
              <a:ext cx="714960" cy="741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8320" y="5428080"/>
                <a:ext cx="746640" cy="86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Carbohydrates are the main source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QUICK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ENERGY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BIG IDEA:</a:t>
            </a:r>
            <a:endParaRPr lang="en-US" dirty="0"/>
          </a:p>
        </p:txBody>
      </p:sp>
      <p:pic>
        <p:nvPicPr>
          <p:cNvPr id="37890" name="Picture 2" descr="http://www.nutrientsreview.com/wp-content/uploads/2014/09/Glucose-form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28899"/>
            <a:ext cx="619125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0246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Organic vs. Inorganic Compounds</a:t>
            </a:r>
            <a:endParaRPr lang="en-US" b="1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6942" y="1598414"/>
            <a:ext cx="3868340" cy="6179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ORGANIC COMPOUNDS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6942" y="2326481"/>
            <a:ext cx="3868340" cy="27634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Contain both </a:t>
            </a:r>
            <a:r>
              <a:rPr lang="en-US" b="1" u="sng" dirty="0" smtClean="0">
                <a:solidFill>
                  <a:srgbClr val="7030A0"/>
                </a:solidFill>
              </a:rPr>
              <a:t>CARBON</a:t>
            </a:r>
            <a:r>
              <a:rPr lang="en-US" dirty="0" smtClean="0"/>
              <a:t> and </a:t>
            </a:r>
            <a:r>
              <a:rPr lang="en-US" b="1" u="sng" dirty="0">
                <a:solidFill>
                  <a:srgbClr val="7030A0"/>
                </a:solidFill>
              </a:rPr>
              <a:t>HYDROGEN</a:t>
            </a:r>
            <a:r>
              <a:rPr lang="en-US" dirty="0" smtClean="0"/>
              <a:t> atoms </a:t>
            </a:r>
            <a:r>
              <a:rPr lang="en-US" dirty="0"/>
              <a:t>(C-H bonds)</a:t>
            </a:r>
          </a:p>
          <a:p>
            <a:endParaRPr lang="en-US" dirty="0"/>
          </a:p>
          <a:p>
            <a:r>
              <a:rPr lang="en-US" dirty="0"/>
              <a:t>Found ONLY in </a:t>
            </a:r>
            <a:r>
              <a:rPr lang="en-US" b="1" u="sng" dirty="0">
                <a:solidFill>
                  <a:srgbClr val="7030A0"/>
                </a:solidFill>
              </a:rPr>
              <a:t>LIVING</a:t>
            </a:r>
            <a:r>
              <a:rPr lang="en-US" dirty="0" smtClean="0"/>
              <a:t> things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598414"/>
            <a:ext cx="3887391" cy="6179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INORGANIC COMPOUNDS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2326481"/>
            <a:ext cx="3887391" cy="27634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</a:t>
            </a:r>
            <a:r>
              <a:rPr lang="en-US" b="1" u="sng" dirty="0">
                <a:solidFill>
                  <a:srgbClr val="7030A0"/>
                </a:solidFill>
              </a:rPr>
              <a:t>NOT</a:t>
            </a:r>
            <a:r>
              <a:rPr lang="en-US" dirty="0" smtClean="0"/>
              <a:t> contain </a:t>
            </a:r>
            <a:r>
              <a:rPr lang="en-US" b="1" u="sng" dirty="0">
                <a:solidFill>
                  <a:srgbClr val="7030A0"/>
                </a:solidFill>
              </a:rPr>
              <a:t>BOTH</a:t>
            </a:r>
            <a:r>
              <a:rPr lang="en-US" dirty="0" smtClean="0"/>
              <a:t> carbon </a:t>
            </a:r>
            <a:r>
              <a:rPr lang="en-US" dirty="0"/>
              <a:t>and hydrogen atoms (no C-H bonds)</a:t>
            </a:r>
          </a:p>
          <a:p>
            <a:endParaRPr lang="en-US" dirty="0"/>
          </a:p>
          <a:p>
            <a:r>
              <a:rPr lang="en-US" dirty="0"/>
              <a:t>Found in BOTH </a:t>
            </a:r>
            <a:r>
              <a:rPr lang="en-US" b="1" u="sng" dirty="0">
                <a:solidFill>
                  <a:srgbClr val="7030A0"/>
                </a:solidFill>
              </a:rPr>
              <a:t>LIVING</a:t>
            </a:r>
            <a:r>
              <a:rPr lang="en-US" dirty="0" smtClean="0"/>
              <a:t> and </a:t>
            </a:r>
            <a:r>
              <a:rPr lang="en-US" b="1" u="sng" dirty="0">
                <a:solidFill>
                  <a:srgbClr val="7030A0"/>
                </a:solidFill>
              </a:rPr>
              <a:t>NONLIVING</a:t>
            </a:r>
            <a:r>
              <a:rPr lang="en-US" dirty="0" smtClean="0"/>
              <a:t> things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0244" y="5188030"/>
            <a:ext cx="4095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(water)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(carbon dioxide)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(sulfur dioxide)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NaCl</a:t>
            </a:r>
            <a:r>
              <a:rPr lang="en-US" dirty="0" smtClean="0">
                <a:solidFill>
                  <a:srgbClr val="FF0000"/>
                </a:solidFill>
              </a:rPr>
              <a:t> (sodium chloride/table salt)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8512" y="5089922"/>
            <a:ext cx="3505200" cy="1440418"/>
            <a:chOff x="468512" y="5089922"/>
            <a:chExt cx="3505200" cy="1440418"/>
          </a:xfrm>
        </p:grpSpPr>
        <p:sp>
          <p:nvSpPr>
            <p:cNvPr id="3" name="TextBox 2"/>
            <p:cNvSpPr txBox="1"/>
            <p:nvPr/>
          </p:nvSpPr>
          <p:spPr>
            <a:xfrm>
              <a:off x="468512" y="5089922"/>
              <a:ext cx="350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H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12</a:t>
              </a:r>
              <a:r>
                <a:rPr lang="en-US" dirty="0" smtClean="0">
                  <a:solidFill>
                    <a:srgbClr val="FF0000"/>
                  </a:solidFill>
                </a:rPr>
                <a:t>O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6 </a:t>
              </a:r>
              <a:r>
                <a:rPr lang="en-US" dirty="0" smtClean="0">
                  <a:solidFill>
                    <a:srgbClr val="FF0000"/>
                  </a:solidFill>
                </a:rPr>
                <a:t>(glucose)</a:t>
              </a: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CH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dirty="0" smtClean="0">
                  <a:solidFill>
                    <a:srgbClr val="FF0000"/>
                  </a:solidFill>
                </a:rPr>
                <a:t> (methane)</a:t>
              </a:r>
            </a:p>
            <a:p>
              <a:endParaRPr lang="en-US" dirty="0"/>
            </a:p>
          </p:txBody>
        </p:sp>
        <p:pic>
          <p:nvPicPr>
            <p:cNvPr id="10" name="Picture 9" descr="http://www.chemicalformula.org/images/glucose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112" y="5334000"/>
              <a:ext cx="1284088" cy="119634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651960" y="1732320"/>
              <a:ext cx="884160" cy="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120" y="1668960"/>
                <a:ext cx="916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518200" y="2482560"/>
              <a:ext cx="1098720" cy="54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2360" y="2418840"/>
                <a:ext cx="113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393200" y="2786040"/>
              <a:ext cx="1411200" cy="4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7000" y="2722680"/>
                <a:ext cx="1443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1839600" y="2437920"/>
              <a:ext cx="794880" cy="36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3760" y="2374200"/>
                <a:ext cx="826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1723320" y="3795120"/>
              <a:ext cx="2027520" cy="45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07480" y="3731760"/>
                <a:ext cx="2059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4813200" y="2080440"/>
              <a:ext cx="1411200" cy="63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7360" y="2017080"/>
                <a:ext cx="14428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/>
              <p14:cNvContentPartPr/>
              <p14:nvPr/>
            </p14:nvContentPartPr>
            <p14:xfrm>
              <a:off x="5063040" y="2652120"/>
              <a:ext cx="1741680" cy="214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7200" y="2588760"/>
                <a:ext cx="17733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/>
              <p14:cNvContentPartPr/>
              <p14:nvPr/>
            </p14:nvContentPartPr>
            <p14:xfrm>
              <a:off x="6027480" y="2714760"/>
              <a:ext cx="1964880" cy="18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11640" y="2651040"/>
                <a:ext cx="19965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/>
              <p14:cNvContentPartPr/>
              <p14:nvPr/>
            </p14:nvContentPartPr>
            <p14:xfrm>
              <a:off x="5205960" y="2866320"/>
              <a:ext cx="2500560" cy="125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0120" y="2802960"/>
                <a:ext cx="253260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53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Organic Molecule #2</a:t>
            </a:r>
          </a:p>
          <a:p>
            <a:endParaRPr lang="en-US" dirty="0"/>
          </a:p>
        </p:txBody>
      </p:sp>
      <p:pic>
        <p:nvPicPr>
          <p:cNvPr id="13314" name="Picture 2" descr="http://biology.clc.uc.edu/graphics/bio104/fatty%20acid%20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3438525" cy="2238376"/>
          </a:xfrm>
          <a:prstGeom prst="rect">
            <a:avLst/>
          </a:prstGeom>
          <a:noFill/>
        </p:spPr>
      </p:pic>
      <p:pic>
        <p:nvPicPr>
          <p:cNvPr id="13316" name="Picture 4" descr="http://img1.cookinglight.timeinc.net/sites/default/files/image/2008/04/fats-types-0804p106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42672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467895"/>
            <a:ext cx="8915400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Let’s Read and Talk to the Text!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Chunk/divide the text into 4 sections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Read one section at a time.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Alternate by using the sentence starters to “talk” to the text.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 we learn about Lipids, keep in mind how they are both </a:t>
            </a:r>
            <a:r>
              <a:rPr lang="en-US" sz="3200" dirty="0" smtClean="0">
                <a:solidFill>
                  <a:srgbClr val="FF0000"/>
                </a:solidFill>
              </a:rPr>
              <a:t>SIMILAR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DIFFERENT</a:t>
            </a:r>
            <a:r>
              <a:rPr lang="en-US" sz="3200" dirty="0" smtClean="0"/>
              <a:t> from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Carbohydrates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LIPIDS</a:t>
            </a:r>
            <a:r>
              <a:rPr lang="en-US" dirty="0" smtClean="0"/>
              <a:t>: A Comparative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166872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Fats</a:t>
            </a:r>
            <a:r>
              <a:rPr lang="en-US" sz="3200" dirty="0" smtClean="0"/>
              <a:t>!!!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Hydro</a:t>
            </a: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phobic</a:t>
            </a:r>
            <a:r>
              <a:rPr lang="en-US" sz="3200" dirty="0" smtClean="0"/>
              <a:t> (“water fearing”) molecules that do not dissolve in water and have diverse functions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Lipids: What are they?</a:t>
            </a:r>
            <a:endParaRPr lang="en-US" dirty="0"/>
          </a:p>
        </p:txBody>
      </p:sp>
      <p:pic>
        <p:nvPicPr>
          <p:cNvPr id="10242" name="Picture 2" descr="https://encrypted-tbn0.gstatic.com/images?q=tbn:ANd9GcTJ0Gil5bNKpItLuuOa4HhD981YfFVrlWxlwNq2rh32xF5n15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362200" cy="2362200"/>
          </a:xfrm>
          <a:prstGeom prst="rect">
            <a:avLst/>
          </a:prstGeom>
          <a:noFill/>
        </p:spPr>
      </p:pic>
      <p:pic>
        <p:nvPicPr>
          <p:cNvPr id="10244" name="Picture 4" descr="http://chestsculpting.com/images/Good%20Fats%20Bad%20F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962400"/>
            <a:ext cx="47625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3810000" cy="4525963"/>
          </a:xfrm>
        </p:spPr>
        <p:txBody>
          <a:bodyPr/>
          <a:lstStyle/>
          <a:p>
            <a:pPr lvl="0"/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Carbon[C</a:t>
            </a:r>
            <a:r>
              <a:rPr lang="de-DE" sz="3600" dirty="0" smtClean="0"/>
              <a:t>], </a:t>
            </a:r>
            <a:endParaRPr lang="en-US" sz="3600" dirty="0" smtClean="0"/>
          </a:p>
          <a:p>
            <a:pPr lvl="0"/>
            <a:r>
              <a:rPr lang="de-DE" sz="3600" dirty="0" smtClean="0"/>
              <a:t>Hydrogen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r>
              <a:rPr lang="de-DE" sz="3600" dirty="0" smtClean="0"/>
              <a:t>Oxygen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endParaRPr lang="en-US" sz="3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sz="2400" i="1" dirty="0" smtClean="0">
                <a:solidFill>
                  <a:srgbClr val="00B050"/>
                </a:solidFill>
              </a:rPr>
              <a:t>Organic – because it has C-H bonds)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What </a:t>
            </a:r>
            <a:r>
              <a:rPr lang="en-US" dirty="0" smtClean="0">
                <a:solidFill>
                  <a:schemeClr val="accent2"/>
                </a:solidFill>
              </a:rPr>
              <a:t>ELEMENTS</a:t>
            </a:r>
            <a:r>
              <a:rPr lang="en-US" dirty="0" smtClean="0"/>
              <a:t> (atoms) make up its structure?</a:t>
            </a:r>
            <a:endParaRPr lang="en-US" dirty="0"/>
          </a:p>
        </p:txBody>
      </p:sp>
      <p:pic>
        <p:nvPicPr>
          <p:cNvPr id="4" name="Picture 3" descr="fatty aci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 fontScale="92500"/>
          </a:bodyPr>
          <a:lstStyle/>
          <a:p>
            <a:pPr lvl="0"/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</a:rPr>
              <a:t>Fatty</a:t>
            </a:r>
            <a:r>
              <a:rPr lang="en-US" sz="3600" b="1" dirty="0" smtClean="0"/>
              <a:t> </a:t>
            </a:r>
            <a:r>
              <a:rPr lang="en-US" sz="3600" dirty="0" smtClean="0"/>
              <a:t>Acids </a:t>
            </a:r>
          </a:p>
          <a:p>
            <a:pPr lvl="0"/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</a:rPr>
              <a:t>Glycerol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900" dirty="0" smtClean="0">
                <a:solidFill>
                  <a:srgbClr val="00B050"/>
                </a:solidFill>
              </a:rPr>
              <a:t>		</a:t>
            </a:r>
            <a:r>
              <a:rPr lang="en-US" sz="3900" b="1" dirty="0" smtClean="0">
                <a:solidFill>
                  <a:srgbClr val="00B050"/>
                </a:solidFill>
              </a:rPr>
              <a:t>3 Fatty Acids + Glycerol = Lipid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</a:t>
            </a:r>
            <a:r>
              <a:rPr lang="en-US" dirty="0"/>
              <a:t>What are the </a:t>
            </a:r>
            <a:r>
              <a:rPr lang="en-US" dirty="0">
                <a:solidFill>
                  <a:schemeClr val="accent2"/>
                </a:solidFill>
              </a:rPr>
              <a:t>MONOMERS</a:t>
            </a:r>
            <a:r>
              <a:rPr lang="en-US" dirty="0"/>
              <a:t> </a:t>
            </a:r>
            <a:r>
              <a:rPr lang="en-US" sz="4400" dirty="0"/>
              <a:t>(building blocks, subunits)</a:t>
            </a:r>
            <a:r>
              <a:rPr lang="en-US" dirty="0"/>
              <a:t>?</a:t>
            </a:r>
          </a:p>
        </p:txBody>
      </p:sp>
      <p:pic>
        <p:nvPicPr>
          <p:cNvPr id="4" name="Picture 3" descr="triglycerid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Find the picture that looks like a lipid and glue it under “monomers”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2895600" cy="646331"/>
          </a:xfrm>
          <a:prstGeom prst="rect">
            <a:avLst/>
          </a:prstGeom>
          <a:solidFill>
            <a:srgbClr val="92D050"/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Lipids are shaped like the letter “E”!</a:t>
            </a:r>
            <a:endParaRPr lang="en-US" b="1" dirty="0"/>
          </a:p>
        </p:txBody>
      </p:sp>
      <p:pic>
        <p:nvPicPr>
          <p:cNvPr id="7" name="Picture 6" descr="fatty aci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919472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Unsaturated Fats</a:t>
            </a:r>
          </a:p>
          <a:p>
            <a:pPr marL="850392" lvl="1" indent="-457200">
              <a:buFontTx/>
              <a:buChar char="-"/>
            </a:pPr>
            <a:r>
              <a:rPr lang="en-US" sz="2800" dirty="0" smtClean="0"/>
              <a:t>Come from plants: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oils</a:t>
            </a:r>
            <a:r>
              <a:rPr lang="en-US" sz="2800" dirty="0" smtClean="0"/>
              <a:t> (liquid)</a:t>
            </a:r>
          </a:p>
          <a:p>
            <a:pPr marL="850392" lvl="1" indent="-457200">
              <a:buNone/>
            </a:pPr>
            <a:endParaRPr lang="en-US" sz="28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Saturated Fats</a:t>
            </a:r>
          </a:p>
          <a:p>
            <a:pPr lvl="1">
              <a:buNone/>
            </a:pPr>
            <a:r>
              <a:rPr lang="en-US" sz="2800" dirty="0" smtClean="0"/>
              <a:t>- Come from animals: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fats</a:t>
            </a:r>
            <a:r>
              <a:rPr lang="en-US" sz="2800" dirty="0" smtClean="0"/>
              <a:t> (solid)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Lipids: 2 varieties</a:t>
            </a:r>
            <a:endParaRPr lang="en-US" dirty="0"/>
          </a:p>
        </p:txBody>
      </p:sp>
      <p:sp>
        <p:nvSpPr>
          <p:cNvPr id="7170" name="AutoShape 2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authoritynutrition.com/wp-content/uploads/2014/05/saturated-vs-unsaturated-fatty-ac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76250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en-US" sz="5400" dirty="0" smtClean="0"/>
              <a:t>***Energy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storage  		 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(long term energy)</a:t>
            </a:r>
            <a:endParaRPr lang="en-US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Give warmth and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insulation</a:t>
            </a:r>
            <a:r>
              <a:rPr lang="en-US" dirty="0" smtClean="0"/>
              <a:t> to animals (blubber)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Forming the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membrane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around cells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waterproof</a:t>
            </a:r>
            <a:r>
              <a:rPr lang="en-US" dirty="0" smtClean="0"/>
              <a:t> coverings for plant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leaves</a:t>
            </a:r>
            <a:r>
              <a:rPr lang="en-US" dirty="0" smtClean="0"/>
              <a:t>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Hormones and vitamins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What are the FUNCTIONS?</a:t>
            </a:r>
            <a:endParaRPr lang="en-US" dirty="0"/>
          </a:p>
        </p:txBody>
      </p:sp>
      <p:sp>
        <p:nvSpPr>
          <p:cNvPr id="6146" name="AutoShape 2" descr="data:image/jpeg;base64,/9j/4AAQSkZJRgABAQAAAQABAAD/2wCEAAkGBxQTEhUUExQWFhUXGBcYFxcXFCUWIRUYGiQXFxcVGBcYHCgqGCYlJhQUITEiJSkrLi4uFx8zODMsTSgtLisBCgoKDg0OGhAQGiwkHyQsLCwsLCwsLCwsLCwsLCwsLCwsLCwsLCwsLCwsLCwsLCwsLCwsLCwsLCwsLCwsLCwsLP/AABEIAMMBAwMBIgACEQEDEQH/xAAbAAACAwEBAQAAAAAAAAAAAAADBAACBQEGB//EADoQAAEDAgQDBgYBAwMEAwAAAAEAAhEDIQQSMUEFUWETInGBkaEGMrHB0fBCFFLhB3LxM4KSshUjYv/EABkBAAMBAQEAAAAAAAAAAAAAAAECAwQABf/EACIRAAICAgICAwEBAAAAAAAAAAABAhEDIRIxBEETIlEyBf/aAAwDAQACEQMRAD8A8+1sKzoCowyuPqQoUakwdRkq1KhZBfXGiJSxCdWLKmHdTCFouurIL3SuaOT/AEKaio+pOiWcSi0eqWqObCMbKaASmaEzQfKKegAMQzVbPwQGsqVKztabQGdHVMwzeTWuH/cs97JXreA/DHYkVMS+GuiaTQS4g/KXzGSJNtbpMjqLYJbQRuKc8xOunNXrwZuQdvJamKwZbekSWxGQ3tyssxlMHTU6g7eHPwXlScvZmaoTFYwnMFQOxubnquv4ffvd07t38/7U9RJaIFh9fFSxYmns4HXYGtOT5gCS6d+QnTx1XcNigfFdkBZDCWPI5G3gqZZcOjj0bHzus7GVM3l6oLax52Ko982/T0WPJnc1RwClUIfa5j2WiBpJ8VncPbmc4+A+tloT9vKVpxRqOwFcVhWnvAeKWdQB0/5jZaDLyBfl/lCoUSXA/wDlA1AvbqqOu0FKw2A4cHQdATAixdH8RP1Tn9Z2f/1jujQwPcnc9UnUxxJMS0RAA2bsEu94y+Kw587eo9GmKUUFxzriLjbx5JF5RapsOg/f3ogOKhEDZUO26R++yHVEfMQOh19BdUxNbLpE8+XTxSDszpOg5n9utMMfIRsYqYhu1z6ey6ztKnytEczZKdoxjSZv1+yXdijWBaCQ3cC0jkei1xw12EZdXYDHaM8r+4UVaVEAABo9FFThENGJTQKzUdllWoyV6qZRoznCCrNci1KaEQmAgnaorDKVTNIrrOXZfsUTIFynUChQqwNAXm6PRdCWfqrB6DRSJ6j4YqNFU1HXNJpe0c3yGtMbxJd4gLaNeo9wLgRmcBLhuSPys74Jwpog4qqyQ9uWi1xjOCe9Uc2Pls0CdTJ6rRxQsSwRpI91g8lu6IZXs2RX7xAO59NUpxN7TOQXi7ufXoh0SHMZECReLTcxPkuYyGsOl/defLNKWiJzDOzMDiSSRqjNfO56eHoh4YANDXaQB4HmfKUWo0NiO9JiRoNT62WnlSOojzc7A6T91lcQEGYtEaQtUvjVcMRe/wC+3mknHktnGOcS0AQZ+x6obq5d8oJWmKTSflFtQVDR5ekKCwRWzgeEbDZve5HXyRn0w4STBHy+PMj1RewIG/nYeqtSFORmfYTOUewJ1OyuqSpnVYXDYYul0gDdxG/Ic04KlOn3WtLv/wBOOu9hoBp6JKtjc9h3WizWjQBAq1MoHKft/keixZvJl/MOjRFKKOYnWRziyG6ubdOkz4rlTEZrgR+9UAuAudOQ1PQfnZZoo5stUkk9NTsPEpOrXmzR57n8IjnvquDQPBo0HU/k3RsThG0qedxvuevILXixWxLFv6UD5rnfksbinF2zkpweZ28uaU4lxB9Wws3luepKUw2ELtLdV6EYRiJd6Qzh8MHgucSY069Pb3Wlh6WURELlCmAIGgTDW3SylZRIsGqK5USWE8yF0sRCxWyL1irE6zEs8LRqBJVWp0xeIOm1FYhhqsXrqGVIobKCohPehZimQkh1qZwOBNWoymLF7g2eU2LvISfJJ03La+GKkVs39rHkdCYZ9HuQnKlYU6VntMTUYSGNsxgDWjk1gho9AEM38+SWwdHNdxPSB43TtHDNn+XnHovKbcnZlexF9CoHnJpAvsExQomZecx67eSexDbiNLR+EItO+o3U/jinYCYtpOXLoPdSm8gyfQI9G9j+fXku1MMhKCbv2MihE3B8jr/lV7KdASeglM0sNF3W5Aau89kz2DyBcDTugQB+dU8YOQDPp4cCZhp5C8xtO3umWtIvTZ4OdtPinqGHDfE6ohaSIA9TED7KscKirZws7CZpEwB8xJn3XJotFwXREDa20KcSqNaAGuzbkaCdvFZbzEiV53k+ZTcYGiMEu+zr60kwBG07eiDiRp5AjqoXct/sg18TlnK7lJHTYH7rBFNnNnK78tiBI/jy/wB34StMOeTP09uiq6mSJgx4a9UHE41tJtzeLN+9trL0MPjtrZJs0HYhtAZiY26k8l5fiOPqYh9zYaNG3PxPVBrYo1DmJvtb26Jvh+H/AJEdB+VpjBY0BfboFgcPcki31TbWcoRSFRwS87HVII2nCKxDpV4sdEz3S2WrggC9RLueohTOM6iiOK7R0QcS+F7HZUXxDku4qrnyURjk1UdZVwS1Z3JPGkkq7E62LJipKIykqsCaoBCWjo7KAJ/4fw9WrXayi3M7UyYaGCMxe7+LfyIvCTqNX0D/AEvwpbSrVHNhjntymI7UtzAgnUtaZPUnokb1sM3SNd2EYzI1okNaJN7utJE3i51RCDoRHutHG0O8w7nNPtsqFvgsSgrdGZiLWOFgQBuIn1XXRN2iOlvSNNk1UZK4KZmD68kHAAvhi0843vp7J3thADLDnqf8ID8KDoYb/IaTpeU1h8G0aC/OZIU1GVhsFki5RqZmenuqOpuPJGpG1/3ZVxp2cV7SNTH281m4zH5pYwkNF7CS4jUn9stSpgmvY5znZWXGsenNYR7s5CYHkY59Vi/0cziuH6Vxx1ZXMZh1vH6xuuVWwZJF5Ii8+AH3hBc6Dp5aShCpaTeTbw5fVeSo2NZTFVTZug5fc80tCaZTkydTor8QrtoMBPzH5R9+i9fxvFpcpEpOwXEeJNpNGcQ7L3W+tzy0XlW0zVqFznTJ5ewA5THkuvL6ryXSTad411WnhaGUayfCFfJkoWMbBtwLWumx6AfvJMgLsld2lZHJyKA3WS7irkkmyA5p3MKkIt9AI56JhMTBI2KCKrARNwtkYVhALYMrR8MkroZIV/p5uonOzAtKin9vwbR5+mk8YSmS6wSlcr1V2OzPJumqRVMivTYqMWId7rJKsUSpUSVVxQR0jhN0wwpdjUVhhM9ix0a3w/wk4rENoi0y5x5Mbdxt4gea+pUcS0nLTGVjO6GgQGgWiNtF8x+FMY2jiqdR5hozgnlma5o93BfSP/j2kzLrnMWk2k3uPPRZPITqoiZGxivig4gi4Aix16ygB52HuT90TsuZ8Auij+/8KKjomUpPP9o9Cmg3wQpI+WPPlzCqx0tzaQdeswub4nBand1iPHQbKpxQH8vAc1HkPGUt9T7qUMKxpkC/OZSuEm/qEbZb8oVaq1gkgRsN3Hko+tl15wsriVVzn/KcjTA2B53/AHRL5OT4sbfsaCtlMZjnOMk+A5cgBslDfW1iYNpi9lY1okNAFrnU+U6eSXpDvCPM69PPVeAk5u3tlWyjnk/vlCao4EASbuOg5JzDcMgAkeuy0HUGsAJPUnkNTK9rxfD4/aZJsyKuSkzO/wCb+LZ1OsLzfEWOqkvLpcdJ/iNgLn0THEMd29XMPkFgOn5OsoZP/CfNm9IKiqA4WhlAGvlvzTBVWOF1Yysjbl2Eo8wqF8a6IeIxAbqZPJZdfEkmVow+O5bYUjTOKnQIL2EoWCqAwniJXoQjGHQ9WjLqsTHCg8vADoHL/CpiKcInBsUKdZrnfLPe8Db/ACqN2hVp7NR1Vs313UXo3cGpv7zS2HXC4s+ilI+aVayC+rKpVQiVsoRSGg5XBslg5Hp6IWUqyr2WS7ad0482S8wiKyCmqHVWdUSxqoI50el+EeDDE1wx3/TYM9U82iO7O2YkDwk7L6lXxs7bmABttAXiv9NqDexrPN3F7WATs0ZjMa/9Qei9W9w015nSen+FLIzPN7ou7GsyQbv5cjzshtrA6m3Ib/hLvY1ZmMxjmOLRpz1zaeyySlx7YprPrGZ9RqqAydCD9eoO+iTw+KY+xseQOvh+EwyZBmPr4X0XKXLo4epPGY2mNoXH2fMQDtG/gq06jw6WwZtBESdoOy5iOJFkARmFiRcN5hjtzzd6dUzT+P7SegxjyHK7iwDM28Tc6cu6PuVkY/HueCToLCBABP5Q31ZuTPj90o95J1PQAxPlsF42XPPyJb6/C2oqkVBJ0mNJWtwfDszbT9ELh1ak2XVpcdGtbYNG5tv+FZmOoNdmptqCed/uvT8LBCFTk1ZKUj0ZpCL6LxHxPxAGocMx3dAmqdSd+zbPlPjGxWnifiLukDwEiIPOF5NgBcTtM9eevVbs2ZNVEZRvbDMpzYAR6QrNAGpk9FQ+y46y82W2Gw3aAfxCQxmKPNEc9I1xdasWD2xkhOs9JPqFPVGJOtTXpQSoSQzw6rstym+y8/hRBC38MZClkL4+hXEhLELSr0pWe5sKal+glE63H1WjK17gBoAfNRCKia0JQjWagFqO0yrZLLSnRzQrCNKqHXRHBBjwYN70GV2qFenTRQJCrwUGbp+rTSrmaogPoH+l1WpU7RkNFCkHPe/NBz1IDLb2pkR4L3+C4aHGziekD1WP8McK7DAUqej3gVan+94Bg/7Rlb5LT4fxw0zTYKUl7susHaTpeJJ8hzUJceWyMmrM/idDK4tadJ8yCFnf0hcLjzhfQanCKRcXEGSZ13QanBaU6X8T9AVLJ4rk7Fo8E3hoGqZaXCIcbc7/AFXtH8KokRljqCQfWbrzeK4U9rnSIpye9Mw3md9FGeF4laDQn2jgC4SXf3f2jQk/SeqQeyRIN9xp6XutLGY8Cn2dMZWWk6F5Gpcfssh9/HVeP5GT5Z6d0W/lUdvobfvsmmYQgTFzp06quGhzsxknedyP32TlbGAalbfG8WKXKRGUhN2Bck8VUqUgDGpjYfvLzTOJ401ul/33WBice+qSSbDQfZaHGC6GjD2ylasXG6LQbZLtN5TLdLKUuihYuQK9aF0v5X5oT2q2HElthUdFS5LvervEJao9bdMPRCUtVV31FSZTpUTZyi5bHD3bLKYxPYOpBSTQ8JGq9iz8XShaIelsS1QkVZmFoURS1RKLTMjDo1UwhUCi1RIW1umJWhAP7yYD5Q+xuu5YT6YEmjtXVGptQAEy0KcihSobJDEaHwK0aoWdWF00diS0fbcNjg5oOrS0EGdiAR7Qu8GDTXNao4NZSBaJPzON3AeFvZfLfhfF1y8hjndnTZ3hYgNLgxoJN9ag0/t5BfR+Ct7R9NrogOLvo76tWTNNxmosg1s96+tZKGsh1a6GHrS5nWMyvM/FnEO82kDYXcOZ29PuvRUqgaCXafU7ALyHHW0w9zwS57nOMEyAJsDb9AWL/QyNYqT7KQXszKjoHX/1/wAoNGm6oSGzA1P2QqbHVXho3PkvX4DBBjMrY69eZWLw/E5O30JJnn35hYNMpLieHeyn2lS1wAOZOn3XoeL8WpYdxbGZ8AkD+P8AucbN2tc9LryXFPid9UOYQA0xYCAN9dXER0HRehkjBKn2dHG+2ZmIql0awNPHmus0QmOsnGGyzFLOtEoOKxf8W25n7JlggEz5zp1WMXQT4q2GKbtjJWN0XQmA5ItcmM60SiMnRyqEnXCaqPSbyjFAmKZ0ZhVKlNdpiyraJUHaiMclgiUylcgxRqYWsivKzadROMqWUWrKpg3C6i4XDmohxCYdApgnZMV8MNQlchBWjsWqDZEOoIRQ+LJTFvRR1g2ukphpSFN103TcmaOTL1XrPqvumcUVmOfdCKFmz3HwRXy4fGtOXvUw8Q4Zpp5rZZmO9OnNep4diSA1zTdfNPhelVqYmk2iYe50X0ykEPkHURmsvqPF+GNw1SlTaXFr2wC7+5phwkDk5sBZPNxOVSXokzTw+NfMHvdU0ziA3t+FntOUDoNvT7IxbIzRYR5AQfsssZzWhQ/GsWOzLA8MNje5I3A66XXj61WbfpSuM4m6q+xJbMjpMaegVaXEG0+8Wh5Hygm07ExqFny3lyItv+Uey4Bw9tKnnf8AO7QR8o2meevoq8fxlSjh3OpDvWBd/bOrgDqeXrsvC474rrvPzW6d3zEX9SVnVeJ1X/M8kL0lkUI8YoXgUqvLtZ1m51J1J5k3VfD96rkojB+6/VQbGeyNdK06BtPglaFEb+idaNFNsAPiDopn0WM0ymuI4sOdl0yk+u6A0Lfix8YbCnsvTRg5VFNWypkUqwFd8IOddrhKkmUwrGmldLUuaiYoulGhSgXWvV6gQHCFNjxQfPCszE7JOo5Be6U0YnS0aRqdVEix5hRU4iczaDZQH0bpiiSrVQoXTKt2ZWIYs6u+Vp4lZtWmtEeiTKUUyx6A2yuEB/RzEGVm1QtGoLJJ7E6Iyez2n+lvwxUxNbtpLKVKQXjUuI+VvWHTOy+ucV4HRq0RRcSIgsdMva4aOE66mRuCV5H/AEy4o5uBDKdIkUy99R+gEku13MRZe04DWD2msbl5+bps1vQaTvdDT0AxcH8M4gUy2o9jo+UtlpcBa4Nhbr5oeJxLaVOpmd2b2tPztm5kN7oHeBOkarb498R08N8wl2UuidtAPM/Qr5px74mfiXMc6mwik7M0OAcDMDKQdRoY6LHljii6XY6grtgamDrOoduGZmOMBwDabdvlYMpd8xu0QvOVSSbr0HHeNvxWQva1pYMrS20DoNtNljupmdZWVuEX9Qtizqas2nOpA8UdtJdqM5dPJDmCwTKaYa6NFRqj3gIbYBujf7lA4nxEMED5j7Dn7pLEY0wQ0+ayqzSSSd1rw+LvlI6xqnUm6epaLLoJ+k9a2MkOU3q5clXPQjXU6HsNUAStRqO2rKFWMIitMTquhHw1dK10OjMpkJ7NrOh1Aq0wqvckcSidAXBRlOUQJigxByo5qyjaFlxPhiiHyg4G07ABqysdYr1OPbAK8jxSuL/sLL4+R5AtiFWpKAWyhdpdXbVXorQAT2wuNKM9qFuuZzCZJQX0EzSbKOKaXkLxs+hfAnxLQbgmYR0ioc7XCPmzl0Ec7EDyXuuwIAggNaAAANIsAvhFNkEOEgjcG48Fut+KcSGNZnkNvJuTy9ErmxvjPZ/FeMoNpxWLXVmzlOUO1uWnoLdV4HFtabgASJEaeXLeyx8U57nFznEkmVKWIc22ovqs+THKew1So0MpXAx2377JejiY1TLca2JlZZ45r0Iy9GkTuB4lX7IJZ+LBvMJbE8S2bfryQjhySfQo5UytufIc1mYqqajuQ5LrCXXdJRqdJb8WBQ2+x0tAKNNcq0wmWBSq0FXTC1+GW8Qr0qiLUaqAckZAVoKCuMbdSk5NsYl6GKtoqlZichLVwp3sf0Zz23TFBiDUK7Tqwn7EVJmk3RL1BKGMQERhlcjnTKNamsOVzs11ogqcxkh9oUVGmy4o0E9PxN5iy8dxGg43Xt67ZC89xOnAKh4uRR0ibPH4hhFlMMTumqzLolCkF6bYEjougZbrR/p7JZ1IgpYsLO0WFdq1YTTKdlncQEIexl0Gp4lMdsvNNqGU0zElNxB8hqPdJVAlGVij0XIONBUrGg2yq9iuxy44oRewSSBdlZVqUwFcVgEKtUnRVFoJRcjGpZKtNtEWi1Kx+LoJNkCrUTAFktXRoRpoF2ioXqrtVR4TUTsOyoFpYepIlZdIWTVCpCnIrHoea8petK6youOSUHlRn1kEi60X0kE0FVLQjAU09hkuKd0xSEKbGijQAsqOauU3Ir2IFCNUVAVElI6z2ldeb40dfNRReV4v9kpHmN01h1FF7kujsfY9sh1NVFFKI7C09Fn8QbZRRFdgXRhEK9NRRWEYxQTlEWXVEsgR7GKalTRRRRXZRiDyujRRRaV0Kg9LRMUwoopPs0x6CNS1dcUToTJ0J1ChvKiicyBaeivSKiinItHoYYUSFFEEIw7Ao8WUUVPRwu8Kg1UUUH2UQ9S1CbKiiA4AqKKJTj//2Q=="/>
          <p:cNvSpPr>
            <a:spLocks noChangeAspect="1" noChangeArrowheads="1"/>
          </p:cNvSpPr>
          <p:nvPr/>
        </p:nvSpPr>
        <p:spPr bwMode="auto">
          <a:xfrm>
            <a:off x="155575" y="-1782763"/>
            <a:ext cx="493395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media.pitchcare.com/L/otz9oRzGPP6Sg9TXp0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984479"/>
            <a:ext cx="2286000" cy="172112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71720" y="1821600"/>
              <a:ext cx="4983120" cy="13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5520" y="1758240"/>
                <a:ext cx="5015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027080" y="2795040"/>
              <a:ext cx="5751000" cy="71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880" y="2731320"/>
                <a:ext cx="5783040" cy="19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Fats</a:t>
            </a:r>
            <a:r>
              <a:rPr lang="en-US" sz="3200" dirty="0" smtClean="0"/>
              <a:t> (come from animals)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Oils</a:t>
            </a:r>
            <a:r>
              <a:rPr lang="en-US" sz="3200" dirty="0" smtClean="0"/>
              <a:t> (come from plants)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Waxes</a:t>
            </a:r>
            <a:r>
              <a:rPr lang="en-US" sz="3200" dirty="0" smtClean="0"/>
              <a:t>: form water-proof coverings of plant leaves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Phospholipids</a:t>
            </a:r>
            <a:r>
              <a:rPr lang="en-US" dirty="0" smtClean="0"/>
              <a:t> (part of all cell membranes)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Steroids</a:t>
            </a:r>
            <a:r>
              <a:rPr lang="en-US" dirty="0" smtClean="0"/>
              <a:t> (like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cholesterol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What are EXAMPLES/TYPES?</a:t>
            </a:r>
            <a:endParaRPr lang="en-US" dirty="0"/>
          </a:p>
        </p:txBody>
      </p:sp>
      <p:sp>
        <p:nvSpPr>
          <p:cNvPr id="5122" name="AutoShape 2" descr="data:image/png;base64,iVBORw0KGgoAAAANSUhEUgAAAIIAAAC2CAMAAAAiNqV0AAAA/FBMVEX////I49BvfWLr7ep8iW/k5uJsel7v8O2Rm4dkdFXK5tLu7u709PT39/f29vbx8fG5ubne3t4AAAA5OTnl5eXExMSSkpLMzMyEhISJiYnU1NQuLi5CQkJ5eXlHR0dlZWUlJSWioqJvb2+kpKRXV1dbW1uamprAxbutra1uwYgYGBhPT0+qwbAnJyc1NTWysrJ3gXmzu62PzqGIkIqCyZic1K0UFBSr2bnE486o1rbh8ue4y7x0hHmlrp7W2tO73sTp9u1NVE66wbRcZ1+UoI+BjXxBR0Gls6ebpJKxyLJqkmpaqm6IwpaQm5PW9N+GjIQpMCtjv4A0MDSftqa+iGyjAAAMfElEQVR4nO2cC3eiyBKA28xMJssbaZ7yEoFBiY94NZqYjMkkO859JNnd+f//5RagAkajTiDZPcc6Y6QB6c+qoqqabgehNULf3BDD/qAZy6A/ml7e0OvOK0voy+lwMBhejKbjSiTT6UXUnhI3bwUwHfaHo2llRcajYb8/ehOIUbM/Gq/2P6eY9pvDsiHocbO/of+5DP8cleoUl/3BMwM8U0V/QJRHMB1cbAOI5GIwKotguF0FC0X0yzFGf/CyF2RlOLgpHoAe9omdCYChXzzDaMud8FwPRRNMs1YgYklbaxn6w2IJbv5MCYiJYxjO02TRfLhezzCYFklAD0YZHZye9x4e7joTIlYAEfaIVBUZmmnGJZlX3yHTQSWLoE+gx9snojKbQd9uD1qzs6T3WdYd0vCgsKRkGIaKERds6oQTsy0+f/AmFxASBOL2oXKr67eTCOH0D1PQK8Tv3h+3k/TEVA2cg/hWEASChVRnE4JazzSwnj847ldyCK2nhwerVnHg6/fuAOHx7uHx8fZfj1fVSc4thguPFHhAiDaqsuTwgRb1UedIhEiuziMG8w2RQqrP1zEYXfbhiNziaYQbXTa5AD0c5RHO766uriaVv2ZEpBHQwmR2f/8HIFh5x5w2kwvINZQg8FXe1w3FlpGoq46LKddQW5rcMqXQQZKuKDUZSR3J8Ui16pByW3Usdm6HcR4hNgRROT+NEbwe8eQ+PXyPEFZvisv4AoEHvbfBF2wJegDPMBgvQIxRFwUKXEBuaYgXsATdOQ1kgBfYPG9TlMMhZHDxFYicHRKEaEN/IIifZsXtTVqTCnG7BuEisYRvAYLdDRpgAQl8QTWwDh11PVaouT6SgQpZnNSAIw2kOaFu89hGvB56Xs1Rau0uGl2sIHRiBGJm/vypPzyGvYn+dPrU7lWeIYybKUIrMcocwQSEwMIs3xAMDeyEXG2OUK1rKEEwOU0TNaxpLOqP8heePMw37u/u7iE0zYifd3fXs97k5/0KQqUZ3xOcCQjnGQQHGSqpeVzXxaxiaC2ODGpR90gNcAtjzsbYxrThs9hKDNFczQ5E+p5EpXlseh6qE2cgbbgD2gmCr8QvzdUFhaIsQdd5WQ9NnUORFqQAGXYo1XzkhiQOTcGhEoTVC+8u/aSAcuCWX9xeTPJiSBIiJk2SFJIFkoSjNB2/YBdiWUSRi3OKQWDcTfEovmeFreH79QhIJF+4Pua2EaDmiok3ZOdKLknNES63Xn0nWS0ZZ7NNDA+TlR1F1W/5+FwhrKt8aiYWb5PaKlxz40WZ5Ra/8ASeyZ1BiWl7OlxFqJzGwWlyGkNMJvFdOZlMhLM8wqi/iYCVqPkWHc79hDK0/Dlq6iOXgzyCc+uE3yFF/bg1b0+Jyl1oQsquXAlhr72C0F8UTiRO/8JtB5t69N35qPeYIDoS34HJKTgClM0lwk1/mkfonFYebiug9ujtIaxU7pzH+78mlatqHoH4c65jx7YNmlZs2yKRYwl2iNRqDUKS3ZZo2iUlS28LkRYY3bJr8N1Du2NBFDXTuiVvidgXIFX17ianp3/NwByndy7Re3ruCxdzO/g6wgIOQhZZCvJCiq51+Y7MqgHiaxrqkIpNIleiLY2pBqjh0pKLqBCyq6JkLDFeg+DpPZDTn57T++5V7iBtrvrCfHDJWDJCGil0QfMm6fkIeQ1Wh6jY7UrtGMGIugMESsCI0lkPFOF7SXpbyHC4BqF3B42nCRRwRM99vDKeaWE0H9aRYWxgW4zqMexBsHYbpM5SiicFeowA39aIEXQMXsK6gFz3EoylN2QzVYIgTCbns0rvtnLbI2ZCSJyCZ/RyvjBejrANCbGO5kiQMy20ROChe34tQqQVFbqXUkPkS2ji6R4QehPi+nsHboXT205vdjt7nH0XwDsyCMvKEZKA6oUM7hhqm4sRvAbjGbxr+WGNo4UYQVEXCCaJdcOoAYKXi9z9jCkWeZmoTBaJejJP2xmCUSYyyn4DbKHVfdCwyMcv2Wf5el2TA5qjNQgIsgaJBLYRvBi50VUssFoufd0MVuqWbTJt/np6CBxeBuf16/ndl80dHy7MCQbjXyZAlGV3JET6q+n1srmHHl5FsFkuB8PtfScyapZCED3s2u0Zw3j4Cj/YIvRoF4eYDkp4wpLK5WC1on8GMCzHDVK5mfZfgpi+yTPgG2LQHK73iYvBYFo+QCyXw+ZgOB1nOMbj6UW/WVSxupv8+z+Dfr8/HF6ADIf9/uC//yvxse9a+XKEby4J+PIg4zFx+fXoyxsTAMKnXPvTAeGAcED4eyF8eFsE6tvZ2f3R9dnZ2ee4TX85O7s+Olm230A+fDw+Pj6C18dEE59P5u3fPm35ZJEIR5FkEOL20dsjHB0QDggHhAPCAeGAcEA4IBwQDggHhGIQGMfu1GpmMteFWCqeElsrvBC/cUbRCJSrcCDziUajjkSTWXstRDbit+DFWe1fQ0hWCHXVaA7M9GSl1uBkhHA3mv3DvuLj+K1LswGiOSXIzgEVheBrmszKLUmyZc0Wuta54hs0UiN904bbsDya9By/2uXbiKv6RqtwBMZt60JN5AKa9qRofYbo0riloXY01UNKJC12GNlikNzQakw0G+aXZQgsWY7tIwV8waUoi+M7kVfSouO4NiP50Sl8jTS1ZNFP0QjxzJalaqQ1R2BR4Bix38smx4s601AAQAQteHIp7hjGCLqP5HNA8BFn0kjTq/EMMGezyKgizdaQ6fM28kOa1wtHYIzYEHKn5Ugu2W01sAf3v5IsqWHUc0EC5XC1c4XmLcQoLcFS1vX0GoSFRBGJj6fjKRbssljlB20WjlCLaXGS3QvglwM06YUvrWh5CwS2i4si+Iekqb8xgkiS8rsgNJarWiFmm+vPKRnBkCAYYBytYUNd4T0Q5HNbJA1dVzByNO5dEEjLIAOH1zwRtcX3QUBKA8Kk1qiJkS+8E0IdNWxLCd8ToUFD97T3ngimrLiSI6ioJXbb74KADY2uK5qsMiKJxfXnlIxQvBwQ/kkI5IYBXFZ+vYjaBYFWtU0fTwkcaus5r0CQje2Xx8K+Ves+CLTRRWwgetEiW2xBWKQD7DgaIoPA88FEvGXJCOsskq1o0MMHnFQ0AulCd1WrYRpIq6p+K2DdVt1osXzVqrsGkquS3+JIndHOpUatAQPbsL6xu/0Qvi4RQoxwjUd8SFlStOARw5cldZIXYL/Ou9Ah52KdwiLLO3UYa+1pko0IxydLBJNEOIxejB4Viy3ZxcBF8h4Lb5oQ+WpHBgTDs4R6tBi0IISj3xZz52S4RAi70Kzx4RIBh7wO9scmr7OKSjFqAQjMjwXC8cf5xDkbatAHIJgs19b4UKXMeEkpXw141UCBoPG6Twqso2CxI70eAX39uGSYJXtopYtIFZQOt4QUmgpDSSRiVZbvOKYCI0nYJzFsNKgNlcAhNf+1COg6VcPcI0WIC1FkiB8t4fkGhXgPJ6vw433ggyzU1fBv3xj1HIFK1XAy922FX/fRyBeKkOcI6MsC4ei3b8kecm0CoNeCFYKAlh55dPShmF72RviUmuLHOyGgb6kaXhi41nkewvH2JPpLCNR96pGrplCXP+M0tG4Nsuirf2O6FgF9Xarh+Cx/PgsDOoS7HI5+FwPDWtp69QB/PULWI/MFnFg953jTdUMehXI0lPE3/rL0lQjMUWqK/AcMHwU+zTrcfDQlv3pEtQEhGxzy4xUYUzIilAuLAR1vl4WQTVc5jwQEyWpwVvkI2XR1nXV6JaBNESqWBYLYKQ0BnaUe+TWzW6pyDTs0PQcJIqeDO+43C7QXAp2q4ffMkju6i5HG0SRHY5rBiLFenSk2I7wQHDIiKiWFpkTS4HC8MV3Jr0+XLyF8+n1TcChUXkJAX5YOWeY60BcR6JPUI8urHF5EQJ9+28Ejy0VIa9mj46/rjr8BApMJDu+EgL4uHXJRy745Ap0ZVpT06GcbQq6WLed/ytmKkKkcSgoO2xHoNEZ+LGWF+HYE9DUNDrN3QshUDqU8jNwF4UMap09K8MhdEEpOVzshoJMyg8NuCB/SVHFduCl2Q8h6ZOHpakcEJhMcilbDjgjZdFV05bArQqZy+FiwKXZG+JCa4scvP/d/HQL6ksbpYoPD7giorHS1B8KnpUce378TQlnBYR+Ez5l0VaBH7oOQTVcF1rJ7IaQD3eOT4tLVfgifk5OPj64LHN/th5A8lz0+KTQ+7olART80/FZsFbsnAgwrToouo/dFoIsf3e6LUIIcEA4IB4QDwvsj/B94tH2jqPPSlgAAAABJRU5ErkJggg=="/>
          <p:cNvSpPr>
            <a:spLocks noChangeAspect="1" noChangeArrowheads="1"/>
          </p:cNvSpPr>
          <p:nvPr/>
        </p:nvSpPr>
        <p:spPr bwMode="auto">
          <a:xfrm>
            <a:off x="155575" y="-1036638"/>
            <a:ext cx="1552575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img.sparknotes.com/figures/A/a981208a1abd542364d5a13c08702881/phospholip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59952"/>
            <a:ext cx="1857375" cy="259804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16360" y="1661040"/>
              <a:ext cx="848520" cy="8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160" y="1597320"/>
                <a:ext cx="8805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187640" y="1661040"/>
              <a:ext cx="812880" cy="151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1800" y="1597320"/>
                <a:ext cx="8445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107360" y="2170080"/>
              <a:ext cx="848520" cy="20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1520" y="2106360"/>
                <a:ext cx="8802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410840" y="1857240"/>
              <a:ext cx="563040" cy="72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95000" y="1793880"/>
                <a:ext cx="594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178640" y="2723400"/>
              <a:ext cx="1339920" cy="187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2800" y="2660040"/>
                <a:ext cx="1371600" cy="31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pPr lvl="0"/>
            <a:r>
              <a:rPr lang="en-US" dirty="0" smtClean="0"/>
              <a:t>Humans: </a:t>
            </a:r>
            <a:r>
              <a:rPr lang="en-US" b="1" u="sng" dirty="0" smtClean="0">
                <a:solidFill>
                  <a:srgbClr val="7030A0"/>
                </a:solidFill>
              </a:rPr>
              <a:t>Fat</a:t>
            </a:r>
            <a:r>
              <a:rPr lang="en-US" dirty="0" smtClean="0"/>
              <a:t> is stored in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adipose </a:t>
            </a:r>
            <a:r>
              <a:rPr lang="en-US" dirty="0" smtClean="0"/>
              <a:t>cells; the body can store more lipids  than carbohydrates</a:t>
            </a:r>
          </a:p>
          <a:p>
            <a:pPr lvl="0"/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Plasma </a:t>
            </a:r>
            <a:r>
              <a:rPr lang="en-US" dirty="0" smtClean="0"/>
              <a:t>membranes (both plants and animals)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Waxes can form water-proof coverings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of plant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leaves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WHERE are they located in living things?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Fats: lard,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butter, </a:t>
            </a:r>
            <a:r>
              <a:rPr lang="en-US" dirty="0" smtClean="0"/>
              <a:t>mayonnaise (saturated, from animals) 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Oils: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vegetable </a:t>
            </a:r>
            <a:r>
              <a:rPr lang="en-US" dirty="0" smtClean="0"/>
              <a:t>oil, peanut oil (unsaturated, from plants)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What FOODS are they in?</a:t>
            </a:r>
            <a:endParaRPr lang="en-US" dirty="0"/>
          </a:p>
        </p:txBody>
      </p:sp>
      <p:sp>
        <p:nvSpPr>
          <p:cNvPr id="3074" name="AutoShape 2" descr="data:image/jpeg;base64,/9j/4AAQSkZJRgABAQAAAQABAAD/2wCEAAkGBhQSEBUUEhQUFBUUFRQUFBUUFRQVFBQUFRYXFBQUFBQXHCYeFxwkGRQUHy8gJCcpLCwsFR4xNTAqNSYrLCkBCQoKDgwOGg8PGiwdHCQsKSwsLCwsLCwsLCksKSwpLCksLCksLCwsLCwsLCwsLCksKSkpLCksKSksLCksLCkpKf/AABEIAQMAwgMBIgACEQEDEQH/xAAbAAABBQEBAAAAAAAAAAAAAAACAAEDBAUGB//EAEMQAAEDAgMEBwYEAgkEAwAAAAEAAhEDIQQSMQVBUWETInGBkbHBIzJSodHwBhRCYiRygoOSoqOy0uHxQ3PCwxU0Y//EABoBAAIDAQEAAAAAAAAAAAAAAAECAAMEBQb/xAAuEQACAgECBAQFBAMAAAAAAAAAAQIRAwQhEjFBURMyYfAiM3GBkQUUI6FSsdH/2gAMAwEAAhEDEQA/ANpoRgJAIgFeIIBIgJ8qkaxQhDTcp2nigFKD2/fcrEIIJE90BDTcIlPUE28VC9uWI0QCSVKi5XaX4kD6nRUxLTIe/cRFwPqtH8RYgillFs5g8Y3jvXF9K1tSJ7TcxNgfErNny18KCl3C2vt6oBlZDGiwgC0ctAsF20ahPvuPeR5Lr3bH9jme17TuewCoxzd2YTLb7536LOrYGmGh0N0+GFRjyQkScJdDFoYqr8bh2k+q3dj7bfBa+Kjd4IEeGhSwtGi7Dk36cmAyB0eUTJ0mdIvvRYbDmIawkjeYgTz496E5xW4uPHk6nQ4Xa7WuFIjKABkO4DTKeyFqrjukBIBJmIBmGnjuMro9jViaUG5aY7t33yV+HLxbMZrdl0hMAiIShaCDsCkASY1GWIgAhNCOExCJAJTSiIQkIgAzJIsqShC41GkAnCgAWGVNTQCmjZTQIEAnTgJ8qJAVDVCnIQPYgE5/bdMHLOl/nZcriNjNJu8DdJyyeA4ldttHDZm6aLCqUm0zcS77+4XJ1PEptovjTW5X2PXfQszM5vB+ndMELVxOLo1G9emAd9gfmAs7pHn3W+A9bIS936jHIx9Vh631HJMPTpt0aOwNCj2liy+Whr2t3luUk9o4KWi13H5KdlOeBUcu5DFw2x6Zux4m9i2HDjv9F0eycOBmjTq+oUZ2eM0xlduPFaWDo5Wk/FfuWrSuTyXYklFLYPKmAuncmAXWsqJGo1FmhEHprAOhKKUxCJAChKOELlCAZkk0J1LIaITpoRFqYUIBGGoWowgQRKWZIpOagEUpiEg1RvqINhALVg7Qw8PJaAT8TtB9VuZ1i7SxTZJJAA37lg1VUrLIGdVpE+89x5A5W+AUX5duhA77+aqu2u0uhoLhN/ubLQptDhLZA5x3rmTkoc9i5Rsj/Ks+Ed1vJXMLR+F7hycczfA+hVZ7wwwQSSBlGlyQPVOMXBhzCOyHeV0FOLJwmzRaXEZoBbcEaHjB7Jty3qy8qlha2nDdu8QVcLl0dIkouiqYoSLU6QW9CAwnCeE0IgEQmRBKExAUxTlIKABhJEkiQvwnypQnCIoTQnSCRUCIpi5MSog+YiyWwijmUD3gAk2HFPUqhoJOgXN7W2rJ5bm+pWbNmWNepZCDky7jNqyIaLcSsmvTa/3gDwVXDYovPLRWXtK5GTUNumaVChMoUxoFs0qTWgCAFgMbdaWLxE2B0mIMfeixzbm6QxM4NdVbb4RzuQpK2BYDHeocDSMsJ4t1M7/+VNXJL+4LPkycM1H0ClsIUWARFj3qy2p3qo5Ucdin0yC24mCtOn1Uk6QrgmboKKVnbP2m2pyO8eoV+V6DDnWRepmnBxCRAJmhGFoEBypiFLCGEwCMhCQpSoyESApJ0lCGinSCSYQcJyhSJQCC8oCncsvauOgFv9r6KjNkWOPEx4xt0Utq7Qmw0Gn1KwHMLnazO/gixFdxd26BW6dLKOa4OXK5O2bopRWw9CgGBSVXWQSo3sPFZupCWjTuO0eau4ZnW7r/AH3qnh6dwrGDqnM7wQ3aZKNLJGm7L8r+iBzgST92RGpc9oQVG7wsrje4UKFBiMOHAg71LnTPCRSoNGLhcC8Pgai4PquioOcLPEH5HmFBhqYDpPcef0+qv1JcJ1g6HylWLWzxZU+g0oKcRmuUjHKu0qVgXrsWRZIqS6nPcadFhqFwSY1GQr0KRQmIUiEhEBGnRZEkSFsFIJBJEUSYlIpigEhxeIDGk+A4ncuPx+OkneZud08VrbcxkkgaC3fvKxsPhM1zpM9q4eqzKc66I1440iahQmHO3D57/opnhPUfChNUrl27Lxy1G1gUbQpmUyhTYdiRogW7ApaVK5QMG8xyjcpqaj+FUQky3UjAe1Ryl0sKrdkJa9BoALdD4tPwn671Xywp24gfXmnqUbS0h3L9Q+vcquBxfoQCk+NbjT/dWcNUnqnhY8YWeasFGzEffBLkxcSCnRNTrE66gmee5XafFZdSS4FsG4kTB7ROtu9XsFV3d49fmu1+l5uH+NlGaPUuNCKEgU4XoEZQCEMIyEoTAI0kWVOiAnTlCCnKgozlXxVfKwnhp27lYVLa0CkZ5RzKpytqDaHjzMF1a8QXE8ApsPhzUOVoJPCRu71Wpkp3Vqmgc6ORK80nv8X9G/6FnE7JLPegcszJ8ASqhoNGp8z6KJ7XnXMe1x+qA0D9lLJPoFFillDxYntRBxP6Ce0+iVDCw3MYmYHh2KRlPm1CMXVkYwqH4QPFE15REgb2pulHLuVUl6hQhUMJ2OB1JHco+mHBNM7ilgtwlgMG53yRB3MeBVcA8CiA5HwKu4b6ClvEtzgWkiRIBu20eqrHDRrI7k9YB1PW4Ijv1CqAu5+JVTi03QS0co/UPLz1UtGrBBGip9ITY37VJScB2SJT4uNSTTA6OgY5ShQUirEL1kTAxiEyJNCcA0pJpTpgEkJJwE8IABCyPxG+AwcSfRbACw/xJrT7/RY9Y6wstxeZFSjlA+qs0toUWjrUmvM6mo9scoaVi4i7zyEkkwAABJJOgVTGYltMw9tSYkSOiBHEZwSRr+kLkYcUn8SNOOOXPJrHG/ubFfFNc4loY0H9PVcB2F0lV3OHxeQ8llUccHEDo39a4h7TIvcAsEix37ipW1wW5mHMLA2hzSdMwv4gkW7k8tO+o+bFqMMeKUVS+5oZ2b39tzu0U7TRB1BHG8rDzqfoYgvLWNIkF7g2RxANyO5GOnj0VmD91N9DadUoROaO4qo7Fs/6ZcT3/RZ+JfMZYLT7paZB71fp4EsZpBMXNhJ0aCd6pyYVVVuPHUTsifiC25sO5T4cucJGaOQn1VFtanmzPd0hzmmynR673PFyALaC5Oi0qO0RXptNEENcDqIcIJaRHaCqMmneNW9l1ZatQ2QOxxBi5PD7KlpvqG5ljdZl31V+ls9lJuY39SmbhDUu6w3BSKe3Pfl3Y6m+pSdVn9U8tU0RrI7oWpUoCm2GZQ8+7mIF5iVXYXES7K7WYqNjdHrZaf2cmvi5jqUmuRXZVHFC5wG9a+Gps+FrTuGYElZ20qI6Q9g8lMmk8KHFYFJt00a2E90dgVzMqOD9xvYFeYF3MflX0MsuY5SlIpo+quEHSShJMQlCcBMCnlAUZYH4jPXZ2eq3i5c5+IX+2YP2jzKw635TLsXmMPEMz1Sz4n0jlkDpGsLs7JcQJ6zTB+HkFpYnbVJr4e5gIdJDRncROaDlZDDmLtDvJmVi42HOcDcZj5oelfAHSOjg7K8DszgrHhyqMUmXYdZCK4Mi2V8vUtna1I1Gk56mVuVrckuHUyOynNoZJiCZOqDG4sue5zpzPY2mGmzgJDy94vluLN1vyUPSP0zujg2GDvDAFFTaBpAuneWLWw+f9QjKPDjXSrfYTnclexmJpU8aHVg0sbhqQ67cwkBug4wXR2qpWFytKvh3txb6mSGilTa15aC3Nlp+7Op97Tmpil1OXFczO2WKlM0BBY2vWqODSBPRhrIFxIEz2wCq+3Hl35rrH/7VAAz7sdILcFr/AJU12Md0pp1KL3nPlzkhxBMXEGwTYnZlGlTqucx72jLWcHO959NsDLEXJJNyZJKbxYSez32/2WKO3vsZ238JSw2JpOObD0XU3tL6IDTn0ILoMEtyidYFlvbHfRZSplo6Gm45KTanVJ6xy2NyXXdxOZRP/E1PoWPzHM8gdGxvSPzkBxbA3jMPELG2/tttcUXMDj0WNY2DAL3BjiAOF4F1TKLyRjDItub7bdC1NJto6Da+1BSa+rUDiymWNytiSXODRqQNStxtSI3TELz78QbRrGhiKFdtMPHQVAac5cpqMtfWJ81LXw9TGVasA9R7WNquflp4dlOC4taDLnugnSOYV2KCjNyfm3/BOPoegQDqBPYh6Bvwt8AgaYUsretxraIxhWAyGtBGhACydrD2h7AtlYu1z7T+iFk1i/j+5ZBtvc0sCfZt7FoMWZsy9Nvf6rTYtOHyL6FUuYSUJgnlXoQUJJ4SRIIFIlCCkSoxRSuZ287+Ib/KPNdISuX2y/8AiuwDyC5+u+UXYvMUcPUDXu6rXZjHW0F/+FpBwA/6U2EHtGX/AH7+1VMBiNW9Ro4u4l2ouIME3G5oVsVgRIewSJ0i5EH9etvkseHy8zMilj8RByty3Akt9Pkq+JptY6k3LPS0jUD81w9s5mBsRFmj+kr2OxpDbOY6bEAHQySbO3E7/qqWLqfw9Gpb2FcAz8FSD83ABOq499wUT1nzXqszBlKhQHS26vSOAJcQLuMPMDi0KKpthrKbg6lUzMY19MVIl4ecrCQD1RvjWAonUzVwuLqNu6pVFSBcmiypw3xDvBG6izEUKgwrXuqTTqGpUJmq5pPUD3WMNzGBABI4yrpY4SSTXKhlfQGttGthqjmu6ORh3VoY3ql5JDZm9iOwws7GbIc6g+s5rwBQc4uqPJdWqxmDwyYa1u7sFloOaauMIxDIzYUtfTaZcxhdlEuFs0uLraSEVToMK0Or131A6mabGVRbozZ3sxxiJMDgomouqDVlDDV6VGtgajy1rBQdmdaG1SzrF5H6oLdbqGlgKlUk06bpO0OmGZpaAwtc4OdI0uJ7VtYPEUm4V78NRbVa0hwptBc4vJAzHNLpAvbcLK5gdrvq4qvSc0M6IUi2JzS9geQ7dYmLJOJ8DaW69++46iuTM/E/hqti/wAw+qG0HVRSZTaSH5GU3tc4uymDOW1960K34TpOrZjVqNz5TUpNeGsqFoiSNYMbju7UsNiXOxFRpqEkU35qc2EkdGGM3Q2ZO8uHcm4apVZS6jgKdNgh5LAXZcptrad43K+Li1aXvb39jWtOlzfvc3KuKY0wXNB4TfWNNdUNXEhs7y0SQNd8QN5sbLLGxA3MS5rQQDMGWOhocWOmGyW5piZN5VxmLouectRhcYBAe2TExoeZV1vrsBwjzjbLsrD22faD+UeZW3Kw9unrjsHmVTqvl/gTHzNDZD/ZN7/Na1ILG2KfZDtK2KJV2HyISXMkypQnSWhFYOZJKEyJAcyRcgJTSgxQpXJ7Wd/Fu5Af5QupLlyG0n/xVTkFz9d8suxcyvSqQQeF7qydqOt7ttLG2nPl8zxWrsnC0/yzXuY1xLokjjUyeqoVdqMFLP8Al6XvMbEfEwPPmqcWlm4pqVGdRZQr1i9xcYkxpyEeiehiGhj6dRmdlQNkBxbdpzAyFrMxNMuY3oKfWbTJtpnDf9SlxJpNDfY0+sWjT4sv+pWrSSTuycDMZmJLXA0h0YaIaGkmBJJEnWSSb8VfGPFZjm1C+XZbsdlc0tcHAtO64Cg2u5oFMtYGSaoIG/K4AHzWYKm8GCsmaMoT57oibTNXZYaytkYwgVHDM9zi974v1nHdrYLM2XiDUqVcRAc81crZE5aY3NB06pYO7mrWz9qhtRpfuOvy9VQGAxGGqOFKia1MuL6TmOaG390OvuETppqpjcpKXSTr8D9ilicQ6i7Hii4sALILZGUurNkA7veeFo7JxLhi8SRJMYbv9i2VXpbNYaFalVqhtas5r6jwC9oIfnyCIzHWbxLuSvmg2m99Sjnc6p0eaS3LFNmQZWi94BuVfklGmr3r/hIp8/fU6LA7QYbQGk3Nokq5XxIaxzzo0EmLmAJtxXOYbbTNHsI7oVp1YVGEU3XIsDpOoBS49ROOzVl6ptWQYmoTU9q+k12XP1nA9G0QDkYYgCSC/fIuNFYrUm9HJqjLMhzi3IQSIF7EQI71RZnNSu9rKjm1GtDSDQkFrQCAH3DgZgOtYzuVXF7Or9BRaxsPo3sad3Op1WCzrdUuaXW0Jy6QuNO8k05ySe17rt/VPYvk2bez8SWOyy0tkMIDgcjjoQJloJ6scdwug2/7zez1VPCYd4rubBa17mPAJYSXNqGpVqNy3DDLQM15Oit7fNx/KfNdPHKUtO+J2lVP8AfNPqXNiO9n3+gWzQWBsKp7M9voFu4crqYHeNGefMtJikClK1FYyZPKShCq5yEvQkoZSsA+fguQxz/b1T/N6rrSVxuMd16p45vNc/WeVL1LYcn9DosDU/gmfzNP+MCuexlsMedVn92mG/8AitelUjBs7AfmXeiyNpn2P9a/5T9VsxbQS+hWlsXaTvbM/wC3R8qKt4wz0X87P/T9VQpH245UmfJtJW8S7r0h/wDoP82HCtCUtrO6lL+uP+IqFTBvE74iw1vwVnaD+pQPJ5/xCqr9pWjKNI1Omm/t11XKzV4sr97AioW+NtDMw7nASAJ0kxx+h8E1NlQGGkgHc4kDSfLyTN2q4uhrJJM6mZ3m/d9lSYes/PdsNIH6pyyTcXuTMfJV8EWWxhB7xsGC5suYdwtrfgN6CmxwPVdG+9rTHmYVinWdmgs6p1cTBiTeN17dnimFQkyGGYIGYgOde7eruE6a9iKwxQ/hR5q/wT4WtUNnMB3XsefmjZWZMwW+XBU6eOnRo0j3rxbl+0eCKpiLWYZPvD9Os28Aq5Rg0K/DrZ7/AECDqmcmg6CX1SZuHhraMAjjLik7a2LsIpjMSAQJNtTZxEfUKOg/qGHNp+0qDrBpsWUSfetu+ahqF2/EgxwDLGYt3GVb4GOaTlFNnZx04q0uXZmnsepUa8F13upnOSQZiq8N0MacFb2pUcYzRodFk4So1pp9bPLKnWG/2snzV3EVARZUZpuLeNctjDm+bZpbA9w9q3qC5/YRse71W9hyuppd8cTHk8xbYU8oUlrKh5STQkiQoSmJTSkUrANK4+owuzxcmV1r3QFzWFIzHtXN1rrhLsatND0tpNFMMc2rZrRpYFsyYkaypqu0KLgAWOiXGOjbF83O3vD+yE9aiCZVaoANZ+Szw1c+QfC9Sz/8jRzZusDBBORvu3ygQbQI7co4InbUokzJtcSwWNzPjk/sBZjqg5ocw4qz95MPgvuFtXEsdkFMkhrSLiLlxd6rLer1USUqVK+n6Xf5Ssk83FJtgenvqZ9OuWGR854g7iOAUw2qTuZoRo6wJnjxurTsNa6BlMToistBWKaVKRXdtZ17MvPxb9f1Im7Wdezb/wA3K93ch4K4xgGoHgrGFa3NoNRuHFP42weDJ/mYgLeKduIjRy1Q1vAeCaG8B4JfGXYRad9zKfVzNgmeu50z8TWNj+581G5oiIHbv8VrmOA8FGRJ08kz1BpvLsuOqKLK0BgH6A8a653B3otHZ9UuDp5eqKlT5eSswYWfJl4+gGpOXFJ2aexTr3Lcw5XPbGfcrdw5XZ0fykZ8nM0GIlExFK3FQSSZJQBmykXKMOTFyAAn3EcbLlyMtQg/cLonVIlc4a5zk8VzddVIvxEz8YOMfNVa+LEkAh3OCPkVYdVncPBVKlP9vyXLV9jQR/mQnfiWxbVRmj+1MaA+HzRDY4rnipKWIINzYgjxCiGG/b5p/wAv+0pA2S5+Y70DGCbkIDR/afFMKY4fNEhK8D4gpcO9rYOsX5k7lVyckQaOHzKlkDFUIxVaooHw/Mpw0fCFLIGajeaJoad8dphR5RwCJrRy+SN9yBCBo4eJ+iMvMapNHZ8lIYhV9diWX9iU7ErdwxWDst+5bOGeu9pK8NUZcnM02lEQoWOUoK3lIaSGUlCGLnuhL1D0iRckASOcuec2KhBW256yscIeDxWHWQuF9i7G9xqiq1cRAi6ke9Vat1xU3ZpB6dC+uSoiE6cJK1ykDlA1SBVsJJmQEppTShRAXvR0qw4KGoE1NWdCFvp+SY11EklIEcQePkjoVJ95xHYAfUKEtSaEyYDYbhaYguqEj9oE+M2VaoYUFII6j7KSab2VANHZWk9y2MK+6yMN1WgePbvWhhn3Xf08OGCRlm7ZrsepmuVRjlMxy1FZYlJDmTIkOezIc6gdWULq6VgLD6qo44Zm21Fx2hOaiAuVU48SaYydFNlSQo3OUleiQZbcHUeoVclcKeF43TNSkmOUwCDOn6RV0OSBFKiD05ekcQ2SSmlR9InzqUQdIKM1U3T8ijwsFkoRKMPT5lKIGnag6QJNrBSiE0ncpsNd191+/d98lXa8nQSrVBmUczqtWnwucra2ElKkXWuVzDPus5rlaw77rtIzG1TerFNyoUnqzTerRS3mSUeZJMA5BzkEpJKsg6GUkkoRigckklYSNzBwHgojTHAeCSSVxj2GsA0xwQlqSSpcI9g2xsqHKkkk4I9hrY2QJwwJJKcMewLYQaEYYOCSSdQj2JbJGsHAI2hJJOooBKEQKSSdAJWlWKKSSdANGiVZpm6ZJWoUtApkkkQH/9k="/>
          <p:cNvSpPr>
            <a:spLocks noChangeAspect="1" noChangeArrowheads="1"/>
          </p:cNvSpPr>
          <p:nvPr/>
        </p:nvSpPr>
        <p:spPr bwMode="auto">
          <a:xfrm>
            <a:off x="155575" y="-2400300"/>
            <a:ext cx="375285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encrypted-tbn3.gstatic.com/images?q=tbn:ANd9GcRoOhHFABvrsYDo9X1df6j-0HD1zumJCvRN2QuZeoM_GvhzkDu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5829300" cy="28896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419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Glue the picture under “foods” and list some!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237" y="176699"/>
            <a:ext cx="8849916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/>
              </a:rPr>
              <a:t>Which compounds are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?  How do you know?</a:t>
            </a:r>
            <a:endParaRPr lang="en-US" sz="2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993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37" y="2028825"/>
            <a:ext cx="586908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85775" y="2028825"/>
            <a:ext cx="5543550" cy="3352800"/>
            <a:chOff x="381000" y="1752600"/>
            <a:chExt cx="5715000" cy="3733800"/>
          </a:xfrm>
        </p:grpSpPr>
        <p:sp>
          <p:nvSpPr>
            <p:cNvPr id="11" name="Oval 10"/>
            <p:cNvSpPr/>
            <p:nvPr/>
          </p:nvSpPr>
          <p:spPr bwMode="auto">
            <a:xfrm>
              <a:off x="381000" y="1752600"/>
              <a:ext cx="1828800" cy="2438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209800" y="1905000"/>
              <a:ext cx="1295400" cy="2209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343400" y="2209800"/>
              <a:ext cx="1752600" cy="1676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219200" y="4038600"/>
              <a:ext cx="2743200" cy="1447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paper </a:t>
            </a:r>
            <a:r>
              <a:rPr lang="en-US" dirty="0" smtClean="0"/>
              <a:t>bag test: lipids will leave a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shiny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translucent </a:t>
            </a:r>
            <a:r>
              <a:rPr lang="en-US" dirty="0" smtClean="0"/>
              <a:t>spot after any liquids have evaporated.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How do you TEST for them in foods?</a:t>
            </a:r>
            <a:endParaRPr lang="en-US" dirty="0"/>
          </a:p>
        </p:txBody>
      </p:sp>
      <p:pic>
        <p:nvPicPr>
          <p:cNvPr id="2050" name="Picture 2" descr="http://www.clayton.edu/portals/690/biology/lab-manual/lipi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599" y="2438400"/>
            <a:ext cx="5471807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Draw it!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53800" y="1759320"/>
              <a:ext cx="66132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7960" y="1695600"/>
                <a:ext cx="6930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545600" y="1723320"/>
              <a:ext cx="821880" cy="3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9760" y="1659960"/>
                <a:ext cx="853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928800" y="2098440"/>
              <a:ext cx="2232720" cy="3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2960" y="2035080"/>
                <a:ext cx="226440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Lipids are the main source of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STORED</a:t>
            </a:r>
            <a:r>
              <a:rPr lang="en-US" b="1" dirty="0" smtClean="0"/>
              <a:t> (long term) ENERGY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BIG IDEA: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0"/>
            <a:ext cx="3376559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Organic Compound #3</a:t>
            </a:r>
            <a:endParaRPr lang="en-US" dirty="0"/>
          </a:p>
        </p:txBody>
      </p:sp>
      <p:pic>
        <p:nvPicPr>
          <p:cNvPr id="8194" name="il_fi" descr="protei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467895"/>
            <a:ext cx="8915400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Let’s Read and Talk to the Text!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Chunk/divide the text into 4 sections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Read one section at a time.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Alternate by using the sentence starters to “talk” to the text.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4191000" cy="4525963"/>
          </a:xfrm>
        </p:spPr>
        <p:txBody>
          <a:bodyPr>
            <a:normAutofit/>
          </a:bodyPr>
          <a:lstStyle/>
          <a:p>
            <a:pPr lvl="0"/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Carbon[C</a:t>
            </a:r>
            <a:r>
              <a:rPr lang="de-DE" sz="3600" dirty="0" smtClean="0"/>
              <a:t>], </a:t>
            </a:r>
            <a:endParaRPr lang="en-US" sz="3600" dirty="0" smtClean="0"/>
          </a:p>
          <a:p>
            <a:pPr lvl="0"/>
            <a:r>
              <a:rPr lang="de-DE" sz="3600" dirty="0" smtClean="0"/>
              <a:t>Hydrogen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r>
              <a:rPr lang="de-DE" sz="3600" dirty="0" smtClean="0"/>
              <a:t>Oxygen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de-DE" sz="3600" dirty="0" smtClean="0"/>
              <a:t>]</a:t>
            </a:r>
          </a:p>
          <a:p>
            <a:pPr lvl="0"/>
            <a:r>
              <a:rPr lang="de-DE" sz="3600" dirty="0" smtClean="0"/>
              <a:t>Nitrogen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endParaRPr lang="en-US" sz="3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sz="2800" i="1" dirty="0" smtClean="0">
                <a:solidFill>
                  <a:srgbClr val="00B050"/>
                </a:solidFill>
              </a:rPr>
              <a:t>Organic – because it has C-H bonds)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Protein: What ELEMENTS (atoms) make up its structure?</a:t>
            </a:r>
            <a:endParaRPr lang="en-US" dirty="0"/>
          </a:p>
        </p:txBody>
      </p:sp>
      <p:pic>
        <p:nvPicPr>
          <p:cNvPr id="5" name="Picture 8" descr="http://img.breakingmuscle.com/sites/default/files/imagecache/full_width/images/bydate/mar_9_2012_-_956am/shutterstock_77302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03685"/>
            <a:ext cx="3886200" cy="545431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2680" y="3732480"/>
              <a:ext cx="2795400" cy="420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840" y="3669120"/>
                <a:ext cx="2827080" cy="54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/>
          </a:bodyPr>
          <a:lstStyle/>
          <a:p>
            <a:pPr lvl="0"/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</a:rPr>
              <a:t>Amino Acids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Proteins: </a:t>
            </a:r>
            <a:r>
              <a:rPr lang="en-US" dirty="0"/>
              <a:t>What are the </a:t>
            </a:r>
            <a:r>
              <a:rPr lang="en-US" dirty="0">
                <a:solidFill>
                  <a:schemeClr val="accent2"/>
                </a:solidFill>
              </a:rPr>
              <a:t>MONOMERS</a:t>
            </a:r>
            <a:r>
              <a:rPr lang="en-US" dirty="0"/>
              <a:t> </a:t>
            </a:r>
            <a:r>
              <a:rPr lang="en-US" sz="4400" dirty="0"/>
              <a:t>(building blocks, subunits)</a:t>
            </a:r>
            <a:r>
              <a:rPr lang="en-US" dirty="0"/>
              <a:t>?</a:t>
            </a:r>
          </a:p>
        </p:txBody>
      </p:sp>
      <p:pic>
        <p:nvPicPr>
          <p:cNvPr id="5" name="Picture 4" descr="File:Alpha-amino-acid-2D-fla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67000"/>
            <a:ext cx="2429687" cy="1460849"/>
          </a:xfrm>
          <a:prstGeom prst="rect">
            <a:avLst/>
          </a:prstGeom>
          <a:noFill/>
        </p:spPr>
      </p:pic>
      <p:pic>
        <p:nvPicPr>
          <p:cNvPr id="7170" name="Picture 2" descr="http://www.steroids.us/amino-a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76400"/>
            <a:ext cx="3810000" cy="2552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There are 20 different amino acids!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Find the picture that looks like an amino acid and glue it under “monomers”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267920" y="3268440"/>
              <a:ext cx="321840" cy="232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2080" y="3204720"/>
                <a:ext cx="3535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179320" y="3116520"/>
              <a:ext cx="464760" cy="16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3480" y="3052800"/>
                <a:ext cx="496440" cy="29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Structural support </a:t>
            </a:r>
            <a:r>
              <a:rPr lang="en-US" dirty="0" smtClean="0"/>
              <a:t>in cell membranes and muscle tissue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Transport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Regulate</a:t>
            </a:r>
            <a:r>
              <a:rPr lang="en-US" dirty="0" smtClean="0"/>
              <a:t> chemical reactions (enzymes)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Act as chemical </a:t>
            </a:r>
            <a:r>
              <a:rPr lang="en-US" dirty="0" smtClean="0">
                <a:solidFill>
                  <a:srgbClr val="C00000"/>
                </a:solidFill>
              </a:rPr>
              <a:t>messengers</a:t>
            </a:r>
            <a:r>
              <a:rPr lang="en-US" dirty="0" smtClean="0"/>
              <a:t> (hormones)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Protection/Immunity</a:t>
            </a:r>
            <a:r>
              <a:rPr lang="en-US" dirty="0" smtClean="0"/>
              <a:t> (antibodies defend against infections)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Proteins: What are the FUNCTIONS?</a:t>
            </a:r>
            <a:endParaRPr lang="en-US" dirty="0"/>
          </a:p>
        </p:txBody>
      </p:sp>
      <p:sp>
        <p:nvSpPr>
          <p:cNvPr id="6146" name="AutoShape 2" descr="data:image/jpeg;base64,/9j/4AAQSkZJRgABAQAAAQABAAD/2wCEAAkGBxQTEhUUExQWFhUXGBcYFxcXFCUWIRUYGiQXFxcVGBcYHCgqGCYlJhQUITEiJSkrLi4uFx8zODMsTSgtLisBCgoKDg0OGhAQGiwkHyQsLCwsLCwsLCwsLCwsLCwsLCwsLCwsLCwsLCwsLCwsLCwsLCwsLCwsLCwsLCwsLCwsLP/AABEIAMMBAwMBIgACEQEDEQH/xAAbAAACAwEBAQAAAAAAAAAAAAADBAACBQEGB//EADoQAAEDAgQDBgYBAwMEAwAAAAEAAhEDIQQSMUEFUWETInGBkaEGMrHB0fBCFFLhB3LxM4KSshUjYv/EABkBAAMBAQEAAAAAAAAAAAAAAAECAwQABf/EACIRAAICAgICAwEBAAAAAAAAAAABAhEDIRIxBEETIlEyBf/aAAwDAQACEQMRAD8A8+1sKzoCowyuPqQoUakwdRkq1KhZBfXGiJSxCdWLKmHdTCFouurIL3SuaOT/AEKaio+pOiWcSi0eqWqObCMbKaASmaEzQfKKegAMQzVbPwQGsqVKztabQGdHVMwzeTWuH/cs97JXreA/DHYkVMS+GuiaTQS4g/KXzGSJNtbpMjqLYJbQRuKc8xOunNXrwZuQdvJamKwZbekSWxGQ3tyssxlMHTU6g7eHPwXlScvZmaoTFYwnMFQOxubnquv4ffvd07t38/7U9RJaIFh9fFSxYmns4HXYGtOT5gCS6d+QnTx1XcNigfFdkBZDCWPI5G3gqZZcOjj0bHzus7GVM3l6oLax52Ko982/T0WPJnc1RwClUIfa5j2WiBpJ8VncPbmc4+A+tloT9vKVpxRqOwFcVhWnvAeKWdQB0/5jZaDLyBfl/lCoUSXA/wDlA1AvbqqOu0FKw2A4cHQdATAixdH8RP1Tn9Z2f/1jujQwPcnc9UnUxxJMS0RAA2bsEu94y+Kw587eo9GmKUUFxzriLjbx5JF5RapsOg/f3ogOKhEDZUO26R++yHVEfMQOh19BdUxNbLpE8+XTxSDszpOg5n9utMMfIRsYqYhu1z6ey6ztKnytEczZKdoxjSZv1+yXdijWBaCQ3cC0jkei1xw12EZdXYDHaM8r+4UVaVEAABo9FFThENGJTQKzUdllWoyV6qZRoznCCrNci1KaEQmAgnaorDKVTNIrrOXZfsUTIFynUChQqwNAXm6PRdCWfqrB6DRSJ6j4YqNFU1HXNJpe0c3yGtMbxJd4gLaNeo9wLgRmcBLhuSPys74Jwpog4qqyQ9uWi1xjOCe9Uc2Pls0CdTJ6rRxQsSwRpI91g8lu6IZXs2RX7xAO59NUpxN7TOQXi7ufXoh0SHMZECReLTcxPkuYyGsOl/defLNKWiJzDOzMDiSSRqjNfO56eHoh4YANDXaQB4HmfKUWo0NiO9JiRoNT62WnlSOojzc7A6T91lcQEGYtEaQtUvjVcMRe/wC+3mknHktnGOcS0AQZ+x6obq5d8oJWmKTSflFtQVDR5ekKCwRWzgeEbDZve5HXyRn0w4STBHy+PMj1RewIG/nYeqtSFORmfYTOUewJ1OyuqSpnVYXDYYul0gDdxG/Ic04KlOn3WtLv/wBOOu9hoBp6JKtjc9h3WizWjQBAq1MoHKft/keixZvJl/MOjRFKKOYnWRziyG6ubdOkz4rlTEZrgR+9UAuAudOQ1PQfnZZoo5stUkk9NTsPEpOrXmzR57n8IjnvquDQPBo0HU/k3RsThG0qedxvuevILXixWxLFv6UD5rnfksbinF2zkpweZ28uaU4lxB9Wws3luepKUw2ELtLdV6EYRiJd6Qzh8MHgucSY069Pb3Wlh6WURELlCmAIGgTDW3SylZRIsGqK5USWE8yF0sRCxWyL1irE6zEs8LRqBJVWp0xeIOm1FYhhqsXrqGVIobKCohPehZimQkh1qZwOBNWoymLF7g2eU2LvISfJJ03La+GKkVs39rHkdCYZ9HuQnKlYU6VntMTUYSGNsxgDWjk1gho9AEM38+SWwdHNdxPSB43TtHDNn+XnHovKbcnZlexF9CoHnJpAvsExQomZecx67eSexDbiNLR+EItO+o3U/jinYCYtpOXLoPdSm8gyfQI9G9j+fXku1MMhKCbv2MihE3B8jr/lV7KdASeglM0sNF3W5Aau89kz2DyBcDTugQB+dU8YOQDPp4cCZhp5C8xtO3umWtIvTZ4OdtPinqGHDfE6ohaSIA9TED7KscKirZws7CZpEwB8xJn3XJotFwXREDa20KcSqNaAGuzbkaCdvFZbzEiV53k+ZTcYGiMEu+zr60kwBG07eiDiRp5AjqoXct/sg18TlnK7lJHTYH7rBFNnNnK78tiBI/jy/wB34StMOeTP09uiq6mSJgx4a9UHE41tJtzeLN+9trL0MPjtrZJs0HYhtAZiY26k8l5fiOPqYh9zYaNG3PxPVBrYo1DmJvtb26Jvh+H/AJEdB+VpjBY0BfboFgcPcki31TbWcoRSFRwS87HVII2nCKxDpV4sdEz3S2WrggC9RLueohTOM6iiOK7R0QcS+F7HZUXxDku4qrnyURjk1UdZVwS1Z3JPGkkq7E62LJipKIykqsCaoBCWjo7KAJ/4fw9WrXayi3M7UyYaGCMxe7+LfyIvCTqNX0D/AEvwpbSrVHNhjntymI7UtzAgnUtaZPUnokb1sM3SNd2EYzI1okNaJN7utJE3i51RCDoRHutHG0O8w7nNPtsqFvgsSgrdGZiLWOFgQBuIn1XXRN2iOlvSNNk1UZK4KZmD68kHAAvhi0843vp7J3thADLDnqf8ID8KDoYb/IaTpeU1h8G0aC/OZIU1GVhsFki5RqZmenuqOpuPJGpG1/3ZVxp2cV7SNTH281m4zH5pYwkNF7CS4jUn9stSpgmvY5znZWXGsenNYR7s5CYHkY59Vi/0cziuH6Vxx1ZXMZh1vH6xuuVWwZJF5Ii8+AH3hBc6Dp5aShCpaTeTbw5fVeSo2NZTFVTZug5fc80tCaZTkydTor8QrtoMBPzH5R9+i9fxvFpcpEpOwXEeJNpNGcQ7L3W+tzy0XlW0zVqFznTJ5ewA5THkuvL6ryXSTad411WnhaGUayfCFfJkoWMbBtwLWumx6AfvJMgLsld2lZHJyKA3WS7irkkmyA5p3MKkIt9AI56JhMTBI2KCKrARNwtkYVhALYMrR8MkroZIV/p5uonOzAtKin9vwbR5+mk8YSmS6wSlcr1V2OzPJumqRVMivTYqMWId7rJKsUSpUSVVxQR0jhN0wwpdjUVhhM9ix0a3w/wk4rENoi0y5x5Mbdxt4gea+pUcS0nLTGVjO6GgQGgWiNtF8x+FMY2jiqdR5hozgnlma5o93BfSP/j2kzLrnMWk2k3uPPRZPITqoiZGxivig4gi4Aix16ygB52HuT90TsuZ8Auij+/8KKjomUpPP9o9Cmg3wQpI+WPPlzCqx0tzaQdeswub4nBand1iPHQbKpxQH8vAc1HkPGUt9T7qUMKxpkC/OZSuEm/qEbZb8oVaq1gkgRsN3Hko+tl15wsriVVzn/KcjTA2B53/AHRL5OT4sbfsaCtlMZjnOMk+A5cgBslDfW1iYNpi9lY1okNAFrnU+U6eSXpDvCPM69PPVeAk5u3tlWyjnk/vlCao4EASbuOg5JzDcMgAkeuy0HUGsAJPUnkNTK9rxfD4/aZJsyKuSkzO/wCb+LZ1OsLzfEWOqkvLpcdJ/iNgLn0THEMd29XMPkFgOn5OsoZP/CfNm9IKiqA4WhlAGvlvzTBVWOF1Yysjbl2Eo8wqF8a6IeIxAbqZPJZdfEkmVow+O5bYUjTOKnQIL2EoWCqAwniJXoQjGHQ9WjLqsTHCg8vADoHL/CpiKcInBsUKdZrnfLPe8Db/ACqN2hVp7NR1Vs313UXo3cGpv7zS2HXC4s+ilI+aVayC+rKpVQiVsoRSGg5XBslg5Hp6IWUqyr2WS7ad0482S8wiKyCmqHVWdUSxqoI50el+EeDDE1wx3/TYM9U82iO7O2YkDwk7L6lXxs7bmABttAXiv9NqDexrPN3F7WATs0ZjMa/9Qei9W9w015nSen+FLIzPN7ou7GsyQbv5cjzshtrA6m3Ib/hLvY1ZmMxjmOLRpz1zaeyySlx7YprPrGZ9RqqAydCD9eoO+iTw+KY+xseQOvh+EwyZBmPr4X0XKXLo4epPGY2mNoXH2fMQDtG/gq06jw6WwZtBESdoOy5iOJFkARmFiRcN5hjtzzd6dUzT+P7SegxjyHK7iwDM28Tc6cu6PuVkY/HueCToLCBABP5Q31ZuTPj90o95J1PQAxPlsF42XPPyJb6/C2oqkVBJ0mNJWtwfDszbT9ELh1ak2XVpcdGtbYNG5tv+FZmOoNdmptqCed/uvT8LBCFTk1ZKUj0ZpCL6LxHxPxAGocMx3dAmqdSd+zbPlPjGxWnifiLukDwEiIPOF5NgBcTtM9eevVbs2ZNVEZRvbDMpzYAR6QrNAGpk9FQ+y46y82W2Gw3aAfxCQxmKPNEc9I1xdasWD2xkhOs9JPqFPVGJOtTXpQSoSQzw6rstym+y8/hRBC38MZClkL4+hXEhLELSr0pWe5sKal+glE63H1WjK17gBoAfNRCKia0JQjWagFqO0yrZLLSnRzQrCNKqHXRHBBjwYN70GV2qFenTRQJCrwUGbp+rTSrmaogPoH+l1WpU7RkNFCkHPe/NBz1IDLb2pkR4L3+C4aHGziekD1WP8McK7DAUqej3gVan+94Bg/7Rlb5LT4fxw0zTYKUl7susHaTpeJJ8hzUJceWyMmrM/idDK4tadJ8yCFnf0hcLjzhfQanCKRcXEGSZ13QanBaU6X8T9AVLJ4rk7Fo8E3hoGqZaXCIcbc7/AFXtH8KokRljqCQfWbrzeK4U9rnSIpye9Mw3md9FGeF4laDQn2jgC4SXf3f2jQk/SeqQeyRIN9xp6XutLGY8Cn2dMZWWk6F5Gpcfssh9/HVeP5GT5Z6d0W/lUdvobfvsmmYQgTFzp06quGhzsxknedyP32TlbGAalbfG8WKXKRGUhN2Bck8VUqUgDGpjYfvLzTOJ401ul/33WBice+qSSbDQfZaHGC6GjD2ylasXG6LQbZLtN5TLdLKUuihYuQK9aF0v5X5oT2q2HElthUdFS5LvervEJao9bdMPRCUtVV31FSZTpUTZyi5bHD3bLKYxPYOpBSTQ8JGq9iz8XShaIelsS1QkVZmFoURS1RKLTMjDo1UwhUCi1RIW1umJWhAP7yYD5Q+xuu5YT6YEmjtXVGptQAEy0KcihSobJDEaHwK0aoWdWF00diS0fbcNjg5oOrS0EGdiAR7Qu8GDTXNao4NZSBaJPzON3AeFvZfLfhfF1y8hjndnTZ3hYgNLgxoJN9ag0/t5BfR+Ct7R9NrogOLvo76tWTNNxmosg1s96+tZKGsh1a6GHrS5nWMyvM/FnEO82kDYXcOZ29PuvRUqgaCXafU7ALyHHW0w9zwS57nOMEyAJsDb9AWL/QyNYqT7KQXszKjoHX/1/wAoNGm6oSGzA1P2QqbHVXho3PkvX4DBBjMrY69eZWLw/E5O30JJnn35hYNMpLieHeyn2lS1wAOZOn3XoeL8WpYdxbGZ8AkD+P8AucbN2tc9LryXFPid9UOYQA0xYCAN9dXER0HRehkjBKn2dHG+2ZmIql0awNPHmus0QmOsnGGyzFLOtEoOKxf8W25n7JlggEz5zp1WMXQT4q2GKbtjJWN0XQmA5ItcmM60SiMnRyqEnXCaqPSbyjFAmKZ0ZhVKlNdpiyraJUHaiMclgiUylcgxRqYWsivKzadROMqWUWrKpg3C6i4XDmohxCYdApgnZMV8MNQlchBWjsWqDZEOoIRQ+LJTFvRR1g2ukphpSFN103TcmaOTL1XrPqvumcUVmOfdCKFmz3HwRXy4fGtOXvUw8Q4Zpp5rZZmO9OnNep4diSA1zTdfNPhelVqYmk2iYe50X0ykEPkHURmsvqPF+GNw1SlTaXFr2wC7+5phwkDk5sBZPNxOVSXokzTw+NfMHvdU0ziA3t+FntOUDoNvT7IxbIzRYR5AQfsssZzWhQ/GsWOzLA8MNje5I3A66XXj61WbfpSuM4m6q+xJbMjpMaegVaXEG0+8Wh5Hygm07ExqFny3lyItv+Uey4Bw9tKnnf8AO7QR8o2meevoq8fxlSjh3OpDvWBd/bOrgDqeXrsvC474rrvPzW6d3zEX9SVnVeJ1X/M8kL0lkUI8YoXgUqvLtZ1m51J1J5k3VfD96rkojB+6/VQbGeyNdK06BtPglaFEb+idaNFNsAPiDopn0WM0ymuI4sOdl0yk+u6A0Lfix8YbCnsvTRg5VFNWypkUqwFd8IOddrhKkmUwrGmldLUuaiYoulGhSgXWvV6gQHCFNjxQfPCszE7JOo5Be6U0YnS0aRqdVEix5hRU4iczaDZQH0bpiiSrVQoXTKt2ZWIYs6u+Vp4lZtWmtEeiTKUUyx6A2yuEB/RzEGVm1QtGoLJJ7E6Iyez2n+lvwxUxNbtpLKVKQXjUuI+VvWHTOy+ucV4HRq0RRcSIgsdMva4aOE66mRuCV5H/AEy4o5uBDKdIkUy99R+gEku13MRZe04DWD2msbl5+bps1vQaTvdDT0AxcH8M4gUy2o9jo+UtlpcBa4Nhbr5oeJxLaVOpmd2b2tPztm5kN7oHeBOkarb498R08N8wl2UuidtAPM/Qr5px74mfiXMc6mwik7M0OAcDMDKQdRoY6LHljii6XY6grtgamDrOoduGZmOMBwDabdvlYMpd8xu0QvOVSSbr0HHeNvxWQva1pYMrS20DoNtNljupmdZWVuEX9Qtizqas2nOpA8UdtJdqM5dPJDmCwTKaYa6NFRqj3gIbYBujf7lA4nxEMED5j7Dn7pLEY0wQ0+ayqzSSSd1rw+LvlI6xqnUm6epaLLoJ+k9a2MkOU3q5clXPQjXU6HsNUAStRqO2rKFWMIitMTquhHw1dK10OjMpkJ7NrOh1Aq0wqvckcSidAXBRlOUQJigxByo5qyjaFlxPhiiHyg4G07ABqysdYr1OPbAK8jxSuL/sLL4+R5AtiFWpKAWyhdpdXbVXorQAT2wuNKM9qFuuZzCZJQX0EzSbKOKaXkLxs+hfAnxLQbgmYR0ioc7XCPmzl0Ec7EDyXuuwIAggNaAAANIsAvhFNkEOEgjcG48Fut+KcSGNZnkNvJuTy9ErmxvjPZ/FeMoNpxWLXVmzlOUO1uWnoLdV4HFtabgASJEaeXLeyx8U57nFznEkmVKWIc22ovqs+THKew1So0MpXAx2377JejiY1TLca2JlZZ45r0Iy9GkTuB4lX7IJZ+LBvMJbE8S2bfryQjhySfQo5UytufIc1mYqqajuQ5LrCXXdJRqdJb8WBQ2+x0tAKNNcq0wmWBSq0FXTC1+GW8Qr0qiLUaqAckZAVoKCuMbdSk5NsYl6GKtoqlZichLVwp3sf0Zz23TFBiDUK7Tqwn7EVJmk3RL1BKGMQERhlcjnTKNamsOVzs11ogqcxkh9oUVGmy4o0E9PxN5iy8dxGg43Xt67ZC89xOnAKh4uRR0ibPH4hhFlMMTumqzLolCkF6bYEjougZbrR/p7JZ1IgpYsLO0WFdq1YTTKdlncQEIexl0Gp4lMdsvNNqGU0zElNxB8hqPdJVAlGVij0XIONBUrGg2yq9iuxy44oRewSSBdlZVqUwFcVgEKtUnRVFoJRcjGpZKtNtEWi1Kx+LoJNkCrUTAFktXRoRpoF2ioXqrtVR4TUTsOyoFpYepIlZdIWTVCpCnIrHoea8petK6youOSUHlRn1kEi60X0kE0FVLQjAU09hkuKd0xSEKbGijQAsqOauU3Ir2IFCNUVAVElI6z2ldeb40dfNRReV4v9kpHmN01h1FF7kujsfY9sh1NVFFKI7C09Fn8QbZRRFdgXRhEK9NRRWEYxQTlEWXVEsgR7GKalTRRRRXZRiDyujRRRaV0Kg9LRMUwoopPs0x6CNS1dcUToTJ0J1ChvKiicyBaeivSKiinItHoYYUSFFEEIw7Ao8WUUVPRwu8Kg1UUUH2UQ9S1CbKiiA4AqKKJTj//2Q=="/>
          <p:cNvSpPr>
            <a:spLocks noChangeAspect="1" noChangeArrowheads="1"/>
          </p:cNvSpPr>
          <p:nvPr/>
        </p:nvSpPr>
        <p:spPr bwMode="auto">
          <a:xfrm>
            <a:off x="155575" y="-1782763"/>
            <a:ext cx="493395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Protein Is Critical To Formation Of Mus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3962400" cy="2181226"/>
          </a:xfrm>
          <a:prstGeom prst="rect">
            <a:avLst/>
          </a:prstGeom>
          <a:noFill/>
        </p:spPr>
      </p:pic>
      <p:pic>
        <p:nvPicPr>
          <p:cNvPr id="7" name="Picture 6" descr="http://passel.unl.edu/Image/siteImages/AntibodyStructure1S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3454400" cy="2590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357200" y="1705680"/>
              <a:ext cx="2402640" cy="54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1360" y="1641960"/>
                <a:ext cx="2434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276920" y="2446560"/>
              <a:ext cx="1179000" cy="45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1080" y="2383200"/>
                <a:ext cx="12106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036320" y="3527280"/>
              <a:ext cx="1616400" cy="18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20480" y="3463560"/>
                <a:ext cx="16480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1035720" y="2919960"/>
              <a:ext cx="1393560" cy="98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9880" y="2856600"/>
                <a:ext cx="14252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6081120" y="2991600"/>
              <a:ext cx="1000440" cy="18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5280" y="2927880"/>
                <a:ext cx="1032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6143760" y="3553920"/>
              <a:ext cx="160740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7920" y="3490560"/>
                <a:ext cx="163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1330560" y="3902400"/>
              <a:ext cx="3447360" cy="151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14720" y="3838680"/>
                <a:ext cx="3479040" cy="27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Proteins: What are some EXAMPLES/TYPES?</a:t>
            </a:r>
            <a:endParaRPr lang="en-US" sz="3200" dirty="0"/>
          </a:p>
        </p:txBody>
      </p:sp>
      <p:sp>
        <p:nvSpPr>
          <p:cNvPr id="7170" name="AutoShape 2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5224271"/>
          </a:xfrm>
        </p:spPr>
        <p:txBody>
          <a:bodyPr/>
          <a:lstStyle/>
          <a:p>
            <a:pPr marL="624078" indent="-514350">
              <a:buFont typeface="Wingdings 3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ENZYMES</a:t>
            </a:r>
            <a:r>
              <a:rPr lang="en-US" dirty="0" smtClean="0"/>
              <a:t> – speed up chemical reactions</a:t>
            </a:r>
          </a:p>
          <a:p>
            <a:pPr marL="624078" indent="-514350"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HEMOGLOBIN</a:t>
            </a:r>
            <a:r>
              <a:rPr lang="en-US" dirty="0" smtClean="0"/>
              <a:t> – carries oxygen on red blood cells</a:t>
            </a:r>
          </a:p>
          <a:p>
            <a:pPr marL="624078" indent="-514350"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INSULIN</a:t>
            </a:r>
            <a:r>
              <a:rPr lang="en-US" dirty="0" smtClean="0"/>
              <a:t> – regulates blood glucose</a:t>
            </a:r>
          </a:p>
          <a:p>
            <a:pPr marL="624078" indent="-514350"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ANTIBODIES</a:t>
            </a:r>
            <a:r>
              <a:rPr lang="en-US" dirty="0" smtClean="0"/>
              <a:t> – fight infections</a:t>
            </a:r>
            <a:endParaRPr lang="en-US" dirty="0"/>
          </a:p>
        </p:txBody>
      </p:sp>
      <p:pic>
        <p:nvPicPr>
          <p:cNvPr id="9" name="Picture 4" descr="http://www.masimo.cn/images/anemia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90600"/>
            <a:ext cx="3657600" cy="3060192"/>
          </a:xfrm>
          <a:prstGeom prst="rect">
            <a:avLst/>
          </a:prstGeom>
          <a:noFill/>
        </p:spPr>
      </p:pic>
      <p:pic>
        <p:nvPicPr>
          <p:cNvPr id="10" name="Picture 8" descr="http://www.chemistry.wustl.edu/~edudev/LabTutorials/HIV/images/enzy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2857500" cy="2076450"/>
          </a:xfrm>
          <a:prstGeom prst="rect">
            <a:avLst/>
          </a:prstGeom>
          <a:noFill/>
        </p:spPr>
      </p:pic>
      <p:pic>
        <p:nvPicPr>
          <p:cNvPr id="11" name="Picture 6" descr="diabetes_mellitus_-_insulin_treatme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724399"/>
            <a:ext cx="2495550" cy="213360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78600" y="1285920"/>
              <a:ext cx="1527480" cy="312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760" y="1222200"/>
                <a:ext cx="1559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803520" y="2205720"/>
              <a:ext cx="2188440" cy="196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680" y="2142000"/>
                <a:ext cx="2220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758880" y="3447000"/>
              <a:ext cx="1545480" cy="223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3040" y="3383280"/>
                <a:ext cx="15771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598320" y="4384440"/>
              <a:ext cx="2116800" cy="214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2480" y="4321080"/>
                <a:ext cx="2148480" cy="34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Proteins: What FOODS are they in?</a:t>
            </a:r>
            <a:endParaRPr lang="en-US" dirty="0"/>
          </a:p>
        </p:txBody>
      </p:sp>
      <p:sp>
        <p:nvSpPr>
          <p:cNvPr id="3074" name="AutoShape 2" descr="data:image/jpeg;base64,/9j/4AAQSkZJRgABAQAAAQABAAD/2wCEAAkGBhQSEBUUEhQUFBUUFRQUFBUUFRQVFBQUFRYXFBQUFBQXHCYeFxwkGRQUHy8gJCcpLCwsFR4xNTAqNSYrLCkBCQoKDgwOGg8PGiwdHCQsKSwsLCwsLCwsLCksKSwpLCksLCksLCwsLCwsLCwsLCksKSkpLCksKSksLCksLCkpKf/AABEIAQMAwgMBIgACEQEDEQH/xAAbAAABBQEBAAAAAAAAAAAAAAACAAEDBAUGB//EAEMQAAEDAgMEBwYEAgkEAwAAAAEAAhEDIQQSMQVBUWETInGBkbHBIzJSodHwBhRCYiRygoOSoqOy0uHxQ3PCwxU0Y//EABoBAAIDAQEAAAAAAAAAAAAAAAECAAMEBQb/xAAuEQACAgECBAQFBAMAAAAAAAAAAQIRAwQhEjFBURMyYfAiM3GBkQUUI6FSsdH/2gAMAwEAAhEDEQA/ANpoRgJAIgFeIIBIgJ8qkaxQhDTcp2nigFKD2/fcrEIIJE90BDTcIlPUE28VC9uWI0QCSVKi5XaX4kD6nRUxLTIe/cRFwPqtH8RYgillFs5g8Y3jvXF9K1tSJ7TcxNgfErNny18KCl3C2vt6oBlZDGiwgC0ctAsF20ahPvuPeR5Lr3bH9jme17TuewCoxzd2YTLb7536LOrYGmGh0N0+GFRjyQkScJdDFoYqr8bh2k+q3dj7bfBa+Kjd4IEeGhSwtGi7Dk36cmAyB0eUTJ0mdIvvRYbDmIawkjeYgTz496E5xW4uPHk6nQ4Xa7WuFIjKABkO4DTKeyFqrjukBIBJmIBmGnjuMro9jViaUG5aY7t33yV+HLxbMZrdl0hMAiIShaCDsCkASY1GWIgAhNCOExCJAJTSiIQkIgAzJIsqShC41GkAnCgAWGVNTQCmjZTQIEAnTgJ8qJAVDVCnIQPYgE5/bdMHLOl/nZcriNjNJu8DdJyyeA4ldttHDZm6aLCqUm0zcS77+4XJ1PEptovjTW5X2PXfQszM5vB+ndMELVxOLo1G9emAd9gfmAs7pHn3W+A9bIS936jHIx9Vh631HJMPTpt0aOwNCj2liy+Whr2t3luUk9o4KWi13H5KdlOeBUcu5DFw2x6Zux4m9i2HDjv9F0eycOBmjTq+oUZ2eM0xlduPFaWDo5Wk/FfuWrSuTyXYklFLYPKmAuncmAXWsqJGo1FmhEHprAOhKKUxCJAChKOELlCAZkk0J1LIaITpoRFqYUIBGGoWowgQRKWZIpOagEUpiEg1RvqINhALVg7Qw8PJaAT8TtB9VuZ1i7SxTZJJAA37lg1VUrLIGdVpE+89x5A5W+AUX5duhA77+aqu2u0uhoLhN/ubLQptDhLZA5x3rmTkoc9i5Rsj/Ks+Ed1vJXMLR+F7hycczfA+hVZ7wwwQSSBlGlyQPVOMXBhzCOyHeV0FOLJwmzRaXEZoBbcEaHjB7Jty3qy8qlha2nDdu8QVcLl0dIkouiqYoSLU6QW9CAwnCeE0IgEQmRBKExAUxTlIKABhJEkiQvwnypQnCIoTQnSCRUCIpi5MSog+YiyWwijmUD3gAk2HFPUqhoJOgXN7W2rJ5bm+pWbNmWNepZCDky7jNqyIaLcSsmvTa/3gDwVXDYovPLRWXtK5GTUNumaVChMoUxoFs0qTWgCAFgMbdaWLxE2B0mIMfeixzbm6QxM4NdVbb4RzuQpK2BYDHeocDSMsJ4t1M7/+VNXJL+4LPkycM1H0ClsIUWARFj3qy2p3qo5Ucdin0yC24mCtOn1Uk6QrgmboKKVnbP2m2pyO8eoV+V6DDnWRepmnBxCRAJmhGFoEBypiFLCGEwCMhCQpSoyESApJ0lCGinSCSYQcJyhSJQCC8oCncsvauOgFv9r6KjNkWOPEx4xt0Utq7Qmw0Gn1KwHMLnazO/gixFdxd26BW6dLKOa4OXK5O2bopRWw9CgGBSVXWQSo3sPFZupCWjTuO0eau4ZnW7r/AH3qnh6dwrGDqnM7wQ3aZKNLJGm7L8r+iBzgST92RGpc9oQVG7wsrje4UKFBiMOHAg71LnTPCRSoNGLhcC8Pgai4PquioOcLPEH5HmFBhqYDpPcef0+qv1JcJ1g6HylWLWzxZU+g0oKcRmuUjHKu0qVgXrsWRZIqS6nPcadFhqFwSY1GQr0KRQmIUiEhEBGnRZEkSFsFIJBJEUSYlIpigEhxeIDGk+A4ncuPx+OkneZud08VrbcxkkgaC3fvKxsPhM1zpM9q4eqzKc66I1440iahQmHO3D57/opnhPUfChNUrl27Lxy1G1gUbQpmUyhTYdiRogW7ApaVK5QMG8xyjcpqaj+FUQky3UjAe1Ryl0sKrdkJa9BoALdD4tPwn671Xywp24gfXmnqUbS0h3L9Q+vcquBxfoQCk+NbjT/dWcNUnqnhY8YWeasFGzEffBLkxcSCnRNTrE66gmee5XafFZdSS4FsG4kTB7ROtu9XsFV3d49fmu1+l5uH+NlGaPUuNCKEgU4XoEZQCEMIyEoTAI0kWVOiAnTlCCnKgozlXxVfKwnhp27lYVLa0CkZ5RzKpytqDaHjzMF1a8QXE8ApsPhzUOVoJPCRu71Wpkp3Vqmgc6ORK80nv8X9G/6FnE7JLPegcszJ8ASqhoNGp8z6KJ7XnXMe1x+qA0D9lLJPoFFillDxYntRBxP6Ce0+iVDCw3MYmYHh2KRlPm1CMXVkYwqH4QPFE15REgb2pulHLuVUl6hQhUMJ2OB1JHco+mHBNM7ilgtwlgMG53yRB3MeBVcA8CiA5HwKu4b6ClvEtzgWkiRIBu20eqrHDRrI7k9YB1PW4Ijv1CqAu5+JVTi03QS0co/UPLz1UtGrBBGip9ITY37VJScB2SJT4uNSTTA6OgY5ShQUirEL1kTAxiEyJNCcA0pJpTpgEkJJwE8IABCyPxG+AwcSfRbACw/xJrT7/RY9Y6wstxeZFSjlA+qs0toUWjrUmvM6mo9scoaVi4i7zyEkkwAABJJOgVTGYltMw9tSYkSOiBHEZwSRr+kLkYcUn8SNOOOXPJrHG/ubFfFNc4loY0H9PVcB2F0lV3OHxeQ8llUccHEDo39a4h7TIvcAsEix37ipW1wW5mHMLA2hzSdMwv4gkW7k8tO+o+bFqMMeKUVS+5oZ2b39tzu0U7TRB1BHG8rDzqfoYgvLWNIkF7g2RxANyO5GOnj0VmD91N9DadUoROaO4qo7Fs/6ZcT3/RZ+JfMZYLT7paZB71fp4EsZpBMXNhJ0aCd6pyYVVVuPHUTsifiC25sO5T4cucJGaOQn1VFtanmzPd0hzmmynR673PFyALaC5Oi0qO0RXptNEENcDqIcIJaRHaCqMmneNW9l1ZatQ2QOxxBi5PD7KlpvqG5ljdZl31V+ls9lJuY39SmbhDUu6w3BSKe3Pfl3Y6m+pSdVn9U8tU0RrI7oWpUoCm2GZQ8+7mIF5iVXYXES7K7WYqNjdHrZaf2cmvi5jqUmuRXZVHFC5wG9a+Gps+FrTuGYElZ20qI6Q9g8lMmk8KHFYFJt00a2E90dgVzMqOD9xvYFeYF3MflX0MsuY5SlIpo+quEHSShJMQlCcBMCnlAUZYH4jPXZ2eq3i5c5+IX+2YP2jzKw635TLsXmMPEMz1Sz4n0jlkDpGsLs7JcQJ6zTB+HkFpYnbVJr4e5gIdJDRncROaDlZDDmLtDvJmVi42HOcDcZj5oelfAHSOjg7K8DszgrHhyqMUmXYdZCK4Mi2V8vUtna1I1Gk56mVuVrckuHUyOynNoZJiCZOqDG4sue5zpzPY2mGmzgJDy94vluLN1vyUPSP0zujg2GDvDAFFTaBpAuneWLWw+f9QjKPDjXSrfYTnclexmJpU8aHVg0sbhqQ67cwkBug4wXR2qpWFytKvh3txb6mSGilTa15aC3Nlp+7Op97Tmpil1OXFczO2WKlM0BBY2vWqODSBPRhrIFxIEz2wCq+3Hl35rrH/7VAAz7sdILcFr/AJU12Md0pp1KL3nPlzkhxBMXEGwTYnZlGlTqucx72jLWcHO959NsDLEXJJNyZJKbxYSez32/2WKO3vsZ238JSw2JpOObD0XU3tL6IDTn0ILoMEtyidYFlvbHfRZSplo6Gm45KTanVJ6xy2NyXXdxOZRP/E1PoWPzHM8gdGxvSPzkBxbA3jMPELG2/tttcUXMDj0WNY2DAL3BjiAOF4F1TKLyRjDItub7bdC1NJto6Da+1BSa+rUDiymWNytiSXODRqQNStxtSI3TELz78QbRrGhiKFdtMPHQVAac5cpqMtfWJ81LXw9TGVasA9R7WNquflp4dlOC4taDLnugnSOYV2KCjNyfm3/BOPoegQDqBPYh6Bvwt8AgaYUsretxraIxhWAyGtBGhACydrD2h7AtlYu1z7T+iFk1i/j+5ZBtvc0sCfZt7FoMWZsy9Nvf6rTYtOHyL6FUuYSUJgnlXoQUJJ4SRIIFIlCCkSoxRSuZ287+Ib/KPNdISuX2y/8AiuwDyC5+u+UXYvMUcPUDXu6rXZjHW0F/+FpBwA/6U2EHtGX/AH7+1VMBiNW9Ro4u4l2ouIME3G5oVsVgRIewSJ0i5EH9etvkseHy8zMilj8RByty3Akt9Pkq+JptY6k3LPS0jUD81w9s5mBsRFmj+kr2OxpDbOY6bEAHQySbO3E7/qqWLqfw9Gpb2FcAz8FSD83ABOq499wUT1nzXqszBlKhQHS26vSOAJcQLuMPMDi0KKpthrKbg6lUzMY19MVIl4ecrCQD1RvjWAonUzVwuLqNu6pVFSBcmiypw3xDvBG6izEUKgwrXuqTTqGpUJmq5pPUD3WMNzGBABI4yrpY4SSTXKhlfQGttGthqjmu6ORh3VoY3ql5JDZm9iOwws7GbIc6g+s5rwBQc4uqPJdWqxmDwyYa1u7sFloOaauMIxDIzYUtfTaZcxhdlEuFs0uLraSEVToMK0Or131A6mabGVRbozZ3sxxiJMDgomouqDVlDDV6VGtgajy1rBQdmdaG1SzrF5H6oLdbqGlgKlUk06bpO0OmGZpaAwtc4OdI0uJ7VtYPEUm4V78NRbVa0hwptBc4vJAzHNLpAvbcLK5gdrvq4qvSc0M6IUi2JzS9geQ7dYmLJOJ8DaW69++46iuTM/E/hqti/wAw+qG0HVRSZTaSH5GU3tc4uymDOW1960K34TpOrZjVqNz5TUpNeGsqFoiSNYMbju7UsNiXOxFRpqEkU35qc2EkdGGM3Q2ZO8uHcm4apVZS6jgKdNgh5LAXZcptrad43K+Li1aXvb39jWtOlzfvc3KuKY0wXNB4TfWNNdUNXEhs7y0SQNd8QN5sbLLGxA3MS5rQQDMGWOhocWOmGyW5piZN5VxmLouectRhcYBAe2TExoeZV1vrsBwjzjbLsrD22faD+UeZW3Kw9unrjsHmVTqvl/gTHzNDZD/ZN7/Na1ILG2KfZDtK2KJV2HyISXMkypQnSWhFYOZJKEyJAcyRcgJTSgxQpXJ7Wd/Fu5Af5QupLlyG0n/xVTkFz9d8suxcyvSqQQeF7qydqOt7ttLG2nPl8zxWrsnC0/yzXuY1xLokjjUyeqoVdqMFLP8Al6XvMbEfEwPPmqcWlm4pqVGdRZQr1i9xcYkxpyEeiehiGhj6dRmdlQNkBxbdpzAyFrMxNMuY3oKfWbTJtpnDf9SlxJpNDfY0+sWjT4sv+pWrSSTuycDMZmJLXA0h0YaIaGkmBJJEnWSSb8VfGPFZjm1C+XZbsdlc0tcHAtO64Cg2u5oFMtYGSaoIG/K4AHzWYKm8GCsmaMoT57oibTNXZYaytkYwgVHDM9zi974v1nHdrYLM2XiDUqVcRAc81crZE5aY3NB06pYO7mrWz9qhtRpfuOvy9VQGAxGGqOFKia1MuL6TmOaG390OvuETppqpjcpKXSTr8D9ilicQ6i7Hii4sALILZGUurNkA7veeFo7JxLhi8SRJMYbv9i2VXpbNYaFalVqhtas5r6jwC9oIfnyCIzHWbxLuSvmg2m99Sjnc6p0eaS3LFNmQZWi94BuVfklGmr3r/hIp8/fU6LA7QYbQGk3Nokq5XxIaxzzo0EmLmAJtxXOYbbTNHsI7oVp1YVGEU3XIsDpOoBS49ROOzVl6ptWQYmoTU9q+k12XP1nA9G0QDkYYgCSC/fIuNFYrUm9HJqjLMhzi3IQSIF7EQI71RZnNSu9rKjm1GtDSDQkFrQCAH3DgZgOtYzuVXF7Or9BRaxsPo3sad3Op1WCzrdUuaXW0Jy6QuNO8k05ySe17rt/VPYvk2bez8SWOyy0tkMIDgcjjoQJloJ6scdwug2/7zez1VPCYd4rubBa17mPAJYSXNqGpVqNy3DDLQM15Oit7fNx/KfNdPHKUtO+J2lVP8AfNPqXNiO9n3+gWzQWBsKp7M9voFu4crqYHeNGefMtJikClK1FYyZPKShCq5yEvQkoZSsA+fguQxz/b1T/N6rrSVxuMd16p45vNc/WeVL1LYcn9DosDU/gmfzNP+MCuexlsMedVn92mG/8AitelUjBs7AfmXeiyNpn2P9a/5T9VsxbQS+hWlsXaTvbM/wC3R8qKt4wz0X87P/T9VQpH245UmfJtJW8S7r0h/wDoP82HCtCUtrO6lL+uP+IqFTBvE74iw1vwVnaD+pQPJ5/xCqr9pWjKNI1Omm/t11XKzV4sr97AioW+NtDMw7nASAJ0kxx+h8E1NlQGGkgHc4kDSfLyTN2q4uhrJJM6mZ3m/d9lSYes/PdsNIH6pyyTcXuTMfJV8EWWxhB7xsGC5suYdwtrfgN6CmxwPVdG+9rTHmYVinWdmgs6p1cTBiTeN17dnimFQkyGGYIGYgOde7eruE6a9iKwxQ/hR5q/wT4WtUNnMB3XsefmjZWZMwW+XBU6eOnRo0j3rxbl+0eCKpiLWYZPvD9Os28Aq5Rg0K/DrZ7/AECDqmcmg6CX1SZuHhraMAjjLik7a2LsIpjMSAQJNtTZxEfUKOg/qGHNp+0qDrBpsWUSfetu+ahqF2/EgxwDLGYt3GVb4GOaTlFNnZx04q0uXZmnsepUa8F13upnOSQZiq8N0MacFb2pUcYzRodFk4So1pp9bPLKnWG/2snzV3EVARZUZpuLeNctjDm+bZpbA9w9q3qC5/YRse71W9hyuppd8cTHk8xbYU8oUlrKh5STQkiQoSmJTSkUrANK4+owuzxcmV1r3QFzWFIzHtXN1rrhLsatND0tpNFMMc2rZrRpYFsyYkaypqu0KLgAWOiXGOjbF83O3vD+yE9aiCZVaoANZ+Szw1c+QfC9Sz/8jRzZusDBBORvu3ygQbQI7co4InbUokzJtcSwWNzPjk/sBZjqg5ocw4qz95MPgvuFtXEsdkFMkhrSLiLlxd6rLer1USUqVK+n6Xf5Ssk83FJtgenvqZ9OuWGR854g7iOAUw2qTuZoRo6wJnjxurTsNa6BlMToistBWKaVKRXdtZ17MvPxb9f1Im7Wdezb/wA3K93ch4K4xgGoHgrGFa3NoNRuHFP42weDJ/mYgLeKduIjRy1Q1vAeCaG8B4JfGXYRad9zKfVzNgmeu50z8TWNj+581G5oiIHbv8VrmOA8FGRJ08kz1BpvLsuOqKLK0BgH6A8a653B3otHZ9UuDp5eqKlT5eSswYWfJl4+gGpOXFJ2aexTr3Lcw5XPbGfcrdw5XZ0fykZ8nM0GIlExFK3FQSSZJQBmykXKMOTFyAAn3EcbLlyMtQg/cLonVIlc4a5zk8VzddVIvxEz8YOMfNVa+LEkAh3OCPkVYdVncPBVKlP9vyXLV9jQR/mQnfiWxbVRmj+1MaA+HzRDY4rnipKWIINzYgjxCiGG/b5p/wAv+0pA2S5+Y70DGCbkIDR/afFMKY4fNEhK8D4gpcO9rYOsX5k7lVyckQaOHzKlkDFUIxVaooHw/Mpw0fCFLIGajeaJoad8dphR5RwCJrRy+SN9yBCBo4eJ+iMvMapNHZ8lIYhV9diWX9iU7ErdwxWDst+5bOGeu9pK8NUZcnM02lEQoWOUoK3lIaSGUlCGLnuhL1D0iRckASOcuec2KhBW256yscIeDxWHWQuF9i7G9xqiq1cRAi6ke9Vat1xU3ZpB6dC+uSoiE6cJK1ykDlA1SBVsJJmQEppTShRAXvR0qw4KGoE1NWdCFvp+SY11EklIEcQePkjoVJ95xHYAfUKEtSaEyYDYbhaYguqEj9oE+M2VaoYUFII6j7KSab2VANHZWk9y2MK+6yMN1WgePbvWhhn3Xf08OGCRlm7ZrsepmuVRjlMxy1FZYlJDmTIkOezIc6gdWULq6VgLD6qo44Zm21Fx2hOaiAuVU48SaYydFNlSQo3OUleiQZbcHUeoVclcKeF43TNSkmOUwCDOn6RV0OSBFKiD05ekcQ2SSmlR9InzqUQdIKM1U3T8ijwsFkoRKMPT5lKIGnag6QJNrBSiE0ncpsNd191+/d98lXa8nQSrVBmUczqtWnwucra2ElKkXWuVzDPus5rlaw77rtIzG1TerFNyoUnqzTerRS3mSUeZJMA5BzkEpJKsg6GUkkoRigckklYSNzBwHgojTHAeCSSVxj2GsA0xwQlqSSpcI9g2xsqHKkkk4I9hrY2QJwwJJKcMewLYQaEYYOCSSdQj2JbJGsHAI2hJJOooBKEQKSSdAJWlWKKSSdANGiVZpm6ZJWoUtApkkkQH/9k="/>
          <p:cNvSpPr>
            <a:spLocks noChangeAspect="1" noChangeArrowheads="1"/>
          </p:cNvSpPr>
          <p:nvPr/>
        </p:nvSpPr>
        <p:spPr bwMode="auto">
          <a:xfrm>
            <a:off x="155575" y="-2400300"/>
            <a:ext cx="375285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ealthy-for-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43800" cy="48280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447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Glue the picture under “foods” and list some!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Proteins: How do you TEST for them in foods?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81272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C00000"/>
                </a:solidFill>
              </a:rPr>
              <a:t>Biurets</a:t>
            </a:r>
            <a:r>
              <a:rPr lang="en-US" b="1" u="sng" dirty="0" smtClean="0">
                <a:solidFill>
                  <a:srgbClr val="C00000"/>
                </a:solidFill>
              </a:rPr>
              <a:t> Solution </a:t>
            </a:r>
            <a:r>
              <a:rPr lang="en-US" dirty="0" smtClean="0"/>
              <a:t>– turns from blue to pink/purple</a:t>
            </a:r>
            <a:endParaRPr lang="en-US" dirty="0"/>
          </a:p>
        </p:txBody>
      </p:sp>
      <p:pic>
        <p:nvPicPr>
          <p:cNvPr id="7" name="Picture 6" descr="http://faculty.cbu.ca/cglogowski/images/Protein%20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4876800" cy="3657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28840" y="583992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9480" y="5830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faculty.cbu.ca/cglogowski/images/Protein%20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05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886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Blue 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7030A0"/>
                </a:solidFill>
                <a:sym typeface="Wingdings" pitchFamily="2" charset="2"/>
              </a:rPr>
              <a:t>Purple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/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Pink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685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Biurets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Draw it!</a:t>
            </a:r>
            <a:endParaRPr lang="en-US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33960" y="2107440"/>
              <a:ext cx="3616920" cy="331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600" y="2098080"/>
                <a:ext cx="3635640" cy="33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330800" y="2205720"/>
              <a:ext cx="1206000" cy="536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1440" y="2196360"/>
                <a:ext cx="122472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768040" y="1910880"/>
              <a:ext cx="804240" cy="866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2200" y="1847520"/>
                <a:ext cx="83592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000240" y="1955520"/>
              <a:ext cx="491760" cy="759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4400" y="1892160"/>
                <a:ext cx="523440" cy="88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019" y="1371600"/>
            <a:ext cx="4040188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Monomers (simple)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18843" y="1371600"/>
            <a:ext cx="4041775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Polymers (complex)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31019" y="2200910"/>
            <a:ext cx="4040188" cy="4504690"/>
          </a:xfrm>
        </p:spPr>
        <p:txBody>
          <a:bodyPr>
            <a:normAutofit/>
          </a:bodyPr>
          <a:lstStyle/>
          <a:p>
            <a:r>
              <a:rPr lang="en-US" dirty="0" smtClean="0"/>
              <a:t>Few bonds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Store less energy (because fewer bonds)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Smaller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2060"/>
                </a:solidFill>
              </a:rPr>
              <a:t>These are the building blocks for our major organic molecules of life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8843" y="2200910"/>
            <a:ext cx="4041775" cy="4428490"/>
          </a:xfrm>
        </p:spPr>
        <p:txBody>
          <a:bodyPr/>
          <a:lstStyle/>
          <a:p>
            <a:r>
              <a:rPr lang="en-US" dirty="0" smtClean="0"/>
              <a:t>Many bonds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2060"/>
                </a:solidFill>
              </a:rPr>
              <a:t>Store more energy (because many bonds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Larger</a:t>
            </a:r>
          </a:p>
          <a:p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rgbClr val="002060"/>
                </a:solidFill>
              </a:rPr>
              <a:t>There are 4 main organic molecules of life.</a:t>
            </a:r>
          </a:p>
        </p:txBody>
      </p:sp>
      <p:pic>
        <p:nvPicPr>
          <p:cNvPr id="11" name="Picture 10" descr="http://www.chemicalformula.org/images/gluco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"/>
            <a:ext cx="1371600" cy="121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biologyjunction.com/images/starch_yellow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42" y="76200"/>
            <a:ext cx="3891757" cy="12280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27080" y="1723320"/>
              <a:ext cx="1482480" cy="116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880" y="1659960"/>
                <a:ext cx="1514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00240" y="5214960"/>
              <a:ext cx="1357920" cy="89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4400" y="5151600"/>
                <a:ext cx="1389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062720" y="5643720"/>
              <a:ext cx="964800" cy="36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6880" y="5580000"/>
                <a:ext cx="996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6125760" y="342000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9920" y="33566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5072040" y="1910880"/>
              <a:ext cx="1411200" cy="89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6200" y="1847520"/>
                <a:ext cx="14428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1143000" y="1205640"/>
              <a:ext cx="4777920" cy="393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3640" y="1196280"/>
                <a:ext cx="479664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74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6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Organic Molecule #4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Nucleic Acids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Structure</a:t>
            </a:r>
            <a:r>
              <a:rPr lang="en-US" b="1" u="sng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334000" cy="45259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ELEMENTS/ATOMS: 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C, H, O, N, </a:t>
            </a:r>
            <a:r>
              <a:rPr lang="en-US" b="1" u="sng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(phosphorus)</a:t>
            </a:r>
            <a:endParaRPr lang="en-US" dirty="0"/>
          </a:p>
          <a:p>
            <a:endParaRPr lang="en-US" dirty="0"/>
          </a:p>
          <a:p>
            <a:pPr lvl="0"/>
            <a:r>
              <a:rPr lang="en-US" b="1" dirty="0" smtClean="0"/>
              <a:t>MONOMER</a:t>
            </a:r>
            <a:r>
              <a:rPr lang="en-US" dirty="0" smtClean="0"/>
              <a:t>: (Building Block): </a:t>
            </a:r>
            <a:r>
              <a:rPr lang="en-US" b="1" u="sng" dirty="0" smtClean="0">
                <a:solidFill>
                  <a:srgbClr val="C00000"/>
                </a:solidFill>
              </a:rPr>
              <a:t>Nucleotide</a:t>
            </a:r>
          </a:p>
          <a:p>
            <a:pPr lvl="1"/>
            <a:r>
              <a:rPr lang="en-US" dirty="0" smtClean="0"/>
              <a:t>3 parts of a nucleotide:</a:t>
            </a:r>
          </a:p>
          <a:p>
            <a:pPr lvl="2"/>
            <a:r>
              <a:rPr lang="en-US" dirty="0" smtClean="0"/>
              <a:t>Sugar</a:t>
            </a:r>
          </a:p>
          <a:p>
            <a:pPr lvl="2"/>
            <a:r>
              <a:rPr lang="en-US" dirty="0" smtClean="0"/>
              <a:t>Phosphate group</a:t>
            </a:r>
          </a:p>
          <a:p>
            <a:pPr lvl="2"/>
            <a:r>
              <a:rPr lang="en-US" dirty="0" smtClean="0"/>
              <a:t>Nitrogen base</a:t>
            </a:r>
            <a:endParaRPr lang="en-US" dirty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24657"/>
          <p:cNvPicPr>
            <a:picLocks noChangeAspect="1" noChangeArrowheads="1"/>
          </p:cNvPicPr>
          <p:nvPr/>
        </p:nvPicPr>
        <p:blipFill>
          <a:blip r:embed="rId2" cstate="print"/>
          <a:srcRect b="13666"/>
          <a:stretch>
            <a:fillRect/>
          </a:stretch>
        </p:blipFill>
        <p:spPr bwMode="auto">
          <a:xfrm>
            <a:off x="6324600" y="152400"/>
            <a:ext cx="2514600" cy="24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nucleot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638800"/>
            <a:ext cx="41910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Glue the picture of the nucleotide under “monomer.”  Highlight the 3 parts of a nucleotide!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16320" y="3571920"/>
              <a:ext cx="1732680" cy="13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120" y="3508200"/>
                <a:ext cx="1764720" cy="26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Functions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To store and transmit </a:t>
            </a:r>
            <a:r>
              <a:rPr lang="en-US" dirty="0" smtClean="0"/>
              <a:t>(pass on)  </a:t>
            </a:r>
            <a:r>
              <a:rPr lang="en-US" dirty="0" smtClean="0">
                <a:solidFill>
                  <a:srgbClr val="0070C0"/>
                </a:solidFill>
              </a:rPr>
              <a:t>hereditary</a:t>
            </a:r>
            <a:r>
              <a:rPr lang="en-US" dirty="0" smtClean="0"/>
              <a:t> (genetic) </a:t>
            </a:r>
            <a:r>
              <a:rPr lang="en-US" dirty="0" smtClean="0">
                <a:solidFill>
                  <a:srgbClr val="0070C0"/>
                </a:solidFill>
              </a:rPr>
              <a:t>information </a:t>
            </a:r>
            <a:endParaRPr lang="en-US" dirty="0">
              <a:solidFill>
                <a:srgbClr val="0070C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To provide </a:t>
            </a:r>
            <a:r>
              <a:rPr lang="en-US" dirty="0" smtClean="0">
                <a:solidFill>
                  <a:srgbClr val="0070C0"/>
                </a:solidFill>
              </a:rPr>
              <a:t>instructions for making proteins</a:t>
            </a:r>
          </a:p>
        </p:txBody>
      </p:sp>
      <p:pic>
        <p:nvPicPr>
          <p:cNvPr id="2050" name="Picture 2" descr="https://encrypted-tbn2.gstatic.com/images?q=tbn:ANd9GcTV89Mg0MWoadXnAUpMbHrYvMgqlqgxGHVvJL52J-k-sQq5bDKM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71800"/>
            <a:ext cx="3901440" cy="2438400"/>
          </a:xfrm>
          <a:prstGeom prst="rect">
            <a:avLst/>
          </a:prstGeom>
          <a:noFill/>
        </p:spPr>
      </p:pic>
      <p:pic>
        <p:nvPicPr>
          <p:cNvPr id="6146" name="Picture 2" descr="http://o.quizlet.com/Ts65nlKJg8YpfipReH2.u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3200400" cy="334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EXAMPLES/TYPES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544637"/>
            <a:ext cx="4876800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u="sng" dirty="0" smtClean="0">
                <a:solidFill>
                  <a:srgbClr val="0070C0"/>
                </a:solidFill>
              </a:rPr>
              <a:t>D</a:t>
            </a:r>
            <a:r>
              <a:rPr lang="en-US" sz="3200" dirty="0" smtClean="0"/>
              <a:t>eoxyribo</a:t>
            </a:r>
            <a:r>
              <a:rPr lang="en-US" sz="3200" u="sng" dirty="0" smtClean="0">
                <a:solidFill>
                  <a:srgbClr val="0070C0"/>
                </a:solidFill>
              </a:rPr>
              <a:t>n</a:t>
            </a:r>
            <a:r>
              <a:rPr lang="en-US" sz="3200" dirty="0" smtClean="0"/>
              <a:t>ucleic </a:t>
            </a:r>
            <a:r>
              <a:rPr lang="en-US" sz="3200" u="sng" dirty="0" smtClean="0">
                <a:solidFill>
                  <a:srgbClr val="0070C0"/>
                </a:solidFill>
              </a:rPr>
              <a:t>A</a:t>
            </a:r>
            <a:r>
              <a:rPr lang="en-US" sz="3200" dirty="0" smtClean="0"/>
              <a:t>cid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3000" y="1544637"/>
            <a:ext cx="4343400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C00000"/>
                </a:solidFill>
              </a:rPr>
              <a:t>R</a:t>
            </a:r>
            <a:r>
              <a:rPr lang="en-US" sz="3600" dirty="0" smtClean="0"/>
              <a:t>ibo</a:t>
            </a:r>
            <a:r>
              <a:rPr lang="en-US" sz="3600" u="sng" dirty="0" smtClean="0">
                <a:solidFill>
                  <a:srgbClr val="C00000"/>
                </a:solidFill>
              </a:rPr>
              <a:t>n</a:t>
            </a:r>
            <a:r>
              <a:rPr lang="en-US" sz="3600" dirty="0" smtClean="0"/>
              <a:t>ucleic </a:t>
            </a:r>
            <a:r>
              <a:rPr lang="en-US" sz="3600" u="sng" dirty="0" smtClean="0">
                <a:solidFill>
                  <a:srgbClr val="C00000"/>
                </a:solidFill>
              </a:rPr>
              <a:t>A</a:t>
            </a:r>
            <a:r>
              <a:rPr lang="en-US" sz="3600" dirty="0" smtClean="0"/>
              <a:t>cid</a:t>
            </a:r>
            <a:endParaRPr lang="en-US" sz="3600" dirty="0"/>
          </a:p>
        </p:txBody>
      </p:sp>
      <p:sp>
        <p:nvSpPr>
          <p:cNvPr id="16386" name="AutoShape 2" descr="data:image/jpeg;base64,/9j/4AAQSkZJRgABAQAAAQABAAD/2wCEAAkGBxASEhATEhQWFBIQFRUYExISEhYQEhAUFhQXGBoXFBUYHSggGBomGxMYIj0hJSkrLi4uGB8/OTMuNygtLzcBCgoKDg0OGxAQGywlICQsLCw3LDQsLCwsLiwsLCwsLCwsLCwsLCwsLCwsLCwsLCwsLCwsLCwsLCwsLCwsLCwsLP/AABEIANgA2AMBEQACEQEDEQH/xAAbAAEAAgMBAQAAAAAAAAAAAAAABQYBAgQHA//EAEAQAAEDAgQDBAcHAwALAAAAAAEAAgMEEQUSITEGQVETImFxBzJCUmKBoRQjcpGxwdFDgvAVJDM1U4OSsrPh8f/EABoBAQADAQEBAAAAAAAAAAAAAAACAwQFAQb/xAApEQEAAgIBBAIBBAIDAAAAAAAAAQIDBBESEyExBUFRIjJhoRTxFSOR/9oADAMBAAIRAxEAPwD3FAQEBAQEBAQEBAQEBAQEBAQEBAQEBAQEBAQEBAQEBAQEBAQEBAQEBAQEBAQEBAQEBAQEBAQEBAQEBAQEBAQEBAQEBAQEBAQYugXQZQEGLoAKDBcBa5Avt4+SDZAQEBAQEBAQEBAQEBAQEBAQEBAQee+nCghfhdRK6NjpY8mSQsBey7xfK61wNSghcU4Vw6LA21TWNpqhlKx7aiImKUylgI7wILrnkgtXo+fJX4TTGvY2UytOYStDhKwOIa5wOhJABQecUFdLgVdVyxsJwmSqdDIxpLuweGtcHAcvX+YFuQQegelKnpanCKqfLHLlgL4JcrXFty03Y7cfJBcaChhgYI4Y2RRt2ZG0MaPkEHkPpXxuqbVRVcGtPgs8bZBe3aTTC7h8mZW35dp5oPYKSpbKxkjDdkjWuaerXC4+hQfZAQEBAQEBAQEBAQEBAQEBAQEBBRvTX/uir/5f/kagofEfC8sFFheJ04dO2liifPSzvdNEWlgu9rXEhoFyDbbQ8kHsPDWNQVtNDUQH7uRug5sI0LCBsQdEEHw9QRVAxiGZofHLWSNc07EGKJB5ZxQ+pwSCtwybNNQ1sb/sU3OJ2YEsP5i/yI3IQe48R4s2kpp6hwv2TCQ3m93stHiTYfNBSoODsSdQSUkktLapD3TF0Mpk7SU53EkPtmBO/ggx6DsZdJRyUcuk+GyGJ7TuG3OX8i1zf7UHpCAgICDCDKAg4K3GaeKWGGSRrZagkRsJ1dYLzmE4paYmYjxDvXqAgICAgICAgICAghuJeG4a+MxTuk7I2zRsfka6xuL213QdGDYPHTQiBjnvia0Na2V3aZWgWy3I1FuqCJwLgelojIaV00LZXFzo2ykx36hjrgdNOgQd2C8ORUr5XxySkzvL5BJJna95Fi6xGmgG2miD68S4BT10D6eobmY/mNHMcNnNPIhB8uIuHIa0RtmdKGxua9rY5DG0vabtc625B66IJSOGzMuZx0tnJGfzvbdBW8J4DpKapkqonzieUkyuMxcJbuzEPadCL/lyQWlAQEEZxDG4wnLyILrc2qdPaF/Sv8PzOE7Bc2NwRc22PJWX9KqT5XNUNCs8bcXxUEfJ88gPZxXt/c7o0KvLlikcy26Ojk2r9NfX5eccJ8L1GKzOqqtzuxLgXP1a6Yg6Mj91g6hZsVLZLddnZ3trDqYv8XB5/MvWG47Sip+x9oBOGBwYTuNrA83aXtvqt3ExHL5fqjnhKrxIQEHNUV8TPWcL9BqfyC9isy8m0QjDxLEHWLXge9YKXRKHchNRyBwDmm4OoI5qCzlsgICAgICAgICAgICAgICDBCCoYnRup5Wvb6t7tPl7J/zZXRPVCi0dMnFXHkFLCCyz6iQdyK/qG3rSdGj6rLmvGKPLqfH6V9y/TX19yovB/Ck+Jyuq6tzjC43Ljo6pI9lvuxhZseKck9d3a3d7Hp4/8bW9/cvS+KMbiw+lzNa3NbJBEO6HOtoLD2RuV1NbXtmyRSr5PPmjHWbWUP0c4A6ondXVJu2N5cx7tO2nO7/Brdv/AIul8llpSsa+P69sWnS1rTmv9uv0ncWVcM0UdFK1uWPM8Bofne51mC/TTbxWbU1O7S159Quz7HRatY+1++2yEABoB5k63Pg0fysXS09UvPuNeOuzzQwP7SXUPkv91EdrAD13+Gw+izZtmKeK+Zdn4/4i+x/2ZZ6afl9uH6ucUrHVTT2ziQxlgJpW+zdmlj528bKU7MYsXcy+HP3MOKM80weYKyimcHd4mpsHiON33NMy+8nvjffU2NgFxdX5DZ3djnF4pH9vL4aY6efafwTEjD3Xf7M7/B4jwX0lq8sdbcLcqV4gICAgICAgICAgICAgICD5VNO2Rpa4XB/zRexPDyY5edcUcDxukbI8EtHrFoAErRs2Xy6pbHXJMTK7Ft5dek0pPiXfTVcjGhrHuDWgBrQdAByAVvTDH1TKm47R1lXWBspdkGkcm7I4tC6x98n9ui6mrs49fDPT+6WLNivlyRz+2F7oII42sYxoDWABo3sAuZMzM8y2REQiMT4X7esZUGbugxkwiLM49mbgBwdsT4LTi27Y8NsUR7VXwRfJF5+nfxphmI1ETGUnda4kTAu7Jz2kaWduBe9/Nc7N1TXisutoXw48vVnrzCOwrhKlw/JnH2mtcAWRg5I4Rtm+FvxHU8lzs+fDo067z5btz5HLuT0V8Vj6SVBSPkke2ItdMdJqnJaOD4I231Pw36Fx2XDx4c/yuTuZfFI+mSZrhjiPaUqHU8ANLEbyv70lzmkN/bkPU2+nRfXa+vXFTikcRDBkyczxPtG1EehV6pdY22AHQBUNENkBAQEBAQEBAQEBAQEBAQEAhBwTYRA43LAD8Pd/RS6pRmkPl/oGDo7/AKinXLzoh9o8JhHs38ySnVL3ph1xxNb6oA8hZRS4bOGh5ePRBScIwSrLpYpbsDX/AHtVf72tFtCwexobHpyXCv8AD97ZnLmtzH1DR3umvFWOL+K4sPjFNStb22XRo9Snafaf1J6c+a+r+P8Aj5zzxHisObtbUYo/lFej7Dn5JamUlz6gg53aueNy4nx0Wr5DLjjjFi9Qz6tLzze/uVqjp80jB8QJ8hr+y5kz4bIjysaqXCAgICAgICAgICAgICAgICAgICAgICDWRtwRci4IuNx4jxQeY4N6N3snlfWyCWCIlwJJL6s75puluY1uegXUt8lbsRhpHH5YY047s5L+V2hHdGlidSOQvy+W3yWBpdGHR3e53uiw8zqf2UbJVhJKCYgICAgICAgICAgICAgICAgICAgICAgIKPiePuqK1tNA8CKnN5yNe1cPYvya36k/Drrx68xj7lvX0zXzRN+iE9n0ueSpTSNBFlYL7u1PmVXM+VtY8OlePRAQEBAQEBAQEBAQEBAQEBAQEBAQa5kGboPhWRGSORgc5he0tD2+swkWzDxCR7HnvCuAuou0ZIWukvYube1h5667ro7O3OaIjjiIYcWCMczPuZWmn77mt6nX8I1Kxz4aI8u+qxuCOaOBzrSS3t0abXAceRNjYc7FZ5yVi3TM+V8VnjlIkqbwBQCUGMyAHIAcgy110GUBAQEBAQEBAQEBAQEGCg0sg2O6DABQUqWozPe73nE/VXwzy3jxUxh7YrGZ4tc+rAzm93mdhzsuZ8jv01a+fc/TVrYZyS+OEYIKoXeCabNmc52r6t4N81+TARvz5aLm/H6mTJf/ACM8+fqGnNkrWOiq0NxmnNQaYPHbNZmLPC9iAeouDboQu51RzwzdM8c/SRUkQ7oBQN0GMqDLRug2QEBAQEBAQEBAQEBAQEBAQaTGzXHoD+iQS8/aVfLMkMLwN05+8bkpwQS3Z1U7x6MH18lwMfx3c2LZ83n8Q6He4xxSrbi/ioQAwU5AkA78mmWmbb/uty5LTt7cYY6a+Zlo09Kc89VvFYRXB3CpkdHUzgtZG7tIWuuJHv8A+LIdx5c+ar0tW1ZnLknzK3e26WjtY4/TCwUPG1JLVmlaTfZkv9OV4vma09R9Vvrlra01ifLi1z0teaRPmFmVi5zyVsbd3C/Qan8gveJecw5KrGGsa52XRoJLnkMaAOZJ5L3p/Lzq58QiJcbmka18TmZHC4LO9ceDipxWELTaPEs0OPSg2f3289LOHl1SaRLyLys0MocA5puDsVV6WxPLdHogICAgICAgICAgICAgIMEXQUOspjG5zXcvqORV8TyzzHDbiDi8MibDTu+8DAJZeVOANh1f+i5W9t9n9NfNpdbQ05z/AKreKwjuFsCi7s9U4NjHejhebued+0m5+Nj81Xp6Nonu5PMyu3d+sx2sXisOPjXjc1H+r0ubsnHK57Qc9QT7EY93x5qWxsTNu3j9vltrbm09rF7SHBnDpp7SyZe3I7otmEA6NvpfxWrW1YxRzPtbq68YY/l2cU8VQ0oyOPa1DhdkJdb+59tm/qunra1s9+mq3NmjHXqlx8G49M6Gonq3MZA0tMcuURtPrZwB7QFhr1JUt3Fjw26a25/JqTkzfXv0quM4xU4tO2mpmkRXu1hNs4H9SY8mj3f3XDyZbZrdFPT7PW0sPxuPv7Hm31C60mENw2njhzh8ji4tYNXSvJBcRyYwEi5sbXHVW5tnHqYuq0+nzuab7eab/lph8c13drlLmn1owQ1wIB2O25HyVulszsYoyTHHLNmx9FulZOHXm8jeVg7yNyP2V90cacVa0QEBAQEBAQEBAQEBAQEBBwYrhzZm9HD1XfsfBSrPCNq8qBiOAESh0rXWb7O8biNneKjODHa/cmPL2M+SmOccT4RPFpnLY2xtc6N9+0DB3ydMrSOTTqobcZZpxjYNmMk04xuzhfATERI8ZpnDQAXEQ91nj1K81tWuGP5ea2tXFH8rrS0Ux9m34jb/ANrTNoa4rLmxTgSmqpGS1Fy5mlo+4HgbB53db5KVNi9I4rJOGtv3KJxThmI1NaKIRBkbdYGsv2IiGgkfJbUjpyOgHNc3PGXLbp+n0/xebT1MM5p83+oXbDqCnwmERxDtaqYak910xHtOOuSMX+V+ZUc+fFp4uqzl58+Xdy9Vv9OKlp5Z5JLPu/T7TVW7sQAv2cTTpfezdct7m50PBwa+X5PL3cvikeoSveuCvTX2mYaUNYABYb2JuRfqTuV9dSsUiKx6hy5nmeZd+BxWMh8QPyF/3S8vaQllBYICAgICAgICAgICAgICAgIMEINeyb7o/IIcMtaBsAPLRBsgIPnUZ8juztnscma+XNbTNbW10kUPCKOepe8HOyS4FXO9uVzXD+nCNj4EaAG+pK+b/wCOzbWxN9j9seobe9XHTint0Nxxjp2UNE1vYRX7eXcGx1aw+0b3u48/mu7TJWLxjp9ORk2YnJ26+Z+1hfbUnkta13YdFlYL7u1PmdVC0+VlY8OlePRAQEBAQEBAQEBAQEBAQEBAQEBAQEBBH49h76inmhZI6J0jSBIzdp/jkvJjmOEbRzHCmcEYDJSiQzBrZXWbkYbiNo5X5332VWrqxi5mZ5mWDW1YwzMzPMytQs5zGe8dfwjU/t+a1T4bI9plVrRAQEBAQEBAQEBAQEBAQEBAQEBAQEBAQavcACTsBc/JBV4qgkkndxJPzV/DPylsHZcuefwt8tz9bfkq7/hbRKKCYgICAgICAgICAgICAgICAgICAgICAgII3iCfLCRzeQ3+VKkeULzxCsMlsrlKEx3j2RmSChs7LYGbLn7aS/qxN5i99VuwfH9WOcuWeIZ8m5xaMeOOZelYbNI+KN0rOykc0F8ebPkdzF+a5U+/DoR6dS8eiAgICAgICAgICAgICAgICAgICAgICCu8Vv1ib+I/oFZjVZFSxwPdC5jGl75e41jdS4u5LZrTSt+q/qGbNFprxX2luGuGocNj+0VJD6giwsMwjvtHCObj15+AVPyPyXc5taeKwt1dSuKOI9sVElTPMwtJbUjWNgN4qSM6Ey+8SPztptdfJ629sbmzzi8Uj+3RtStK+fa7h4vluM1r2522vbpdfRM7dAQEBAQEBAQEBAQEBAQEBAQEBAQEBBXOKm96I+Dv1CsoqyIrDKyOGUvk2DDlA1c5xIAa0dTdQ2MtcVJtaeIgxxM24gkfPPMNAagjuM9aKiYfad1efrbTRfJWtl+Wy8R4xx/bf4xR/LsxfFafCYLD7yeW5AJ+8nfzc88mj6L6/wCP+P54xYo8MGxsRjjqspfBTKysrhVumyWNnP5Sjcwxt93Tfl5rrb1cGHH2aRzP3LFq2y5L9y08R+HsC4zpCAgICAgICAgICAgICAgICAgICAgII3HaMyR3b6zNfMcwpVniULxzCnzue3VmUOsQC4XDb87eCp3tSu1j7dpRx5JpPL61GOOoqWR0MQc9ozOc4lzpHHd7v82V2tqY8cRjr4gvmtPMqFhtFPiMrp5nlzCe/KNO0+CLo0dV38uxj1cfaw+/uXMpivmv15f/AB6Tw/TNbJExgDWsvZoFgAAuLefHl0KR5XFUNAgICAgICAgICAgICAgICAgICAgICAgjMQwSOW5HcceY2PmFKLTCE0iUSeGph6sjCPiaR/Kn3IR7ct4OHJNi9jR8LSf4TuHbTFBhbIjcXLrWzH9hyUJtMp1rEO5RSEBAQEELjXFVHSODJpLPsCWtaXlodexdba+U262PRB1T41TtpzVZwYA3P2jbvBb1AGpQa4RjkFSZBEXZ4sueORjopGB18pLHgGxymx52PRBJIPjWVLIo5JHmzImuc872a0Ek28gg2ima4NIOjwC3xBF72+aDclAuNufRAzDr4fPogygICAgICAgICAgICAgICAgICChcRcPVgq31FOyOUSB2kjWyBjnsjYczHuaNOxaQ65tmeLG6DuquHpxhVRTDK6ebtHFsZyMa+STOWscbWAvYHTZBEv4drCaqRkcgzyUEjWVFQ2WaV1LOZHtDwSGMLLAAm1yTpc3DmxbhuoqQ1tRQh7H1E8shbLG+ZkbnNLYo3OIDQ7KMxB0tYdUH2xDhuWaoq5TRZHOp5YaZzHxgXfEWmSc5rl1w1oFiAB4oNXcH1RrGzOa51paZ8crZY2dhHFGxr4zdpfu13dabOzm9t0EpxVg8tTLHK6jFSxsMsbYJJmx9jMXgtlvqACG+sO83pqg4KXhWqE7XmFglbPPJJWCW7poZI3tZBY942LmCx0HZg89A4qf0eujjbkp2NkZTUWQhwu2qjkcZng+9lsM3NB6kgICAgICAgICAgICAgICAgICD/9k="/>
          <p:cNvSpPr>
            <a:spLocks noChangeAspect="1" noChangeArrowheads="1"/>
          </p:cNvSpPr>
          <p:nvPr/>
        </p:nvSpPr>
        <p:spPr bwMode="auto">
          <a:xfrm>
            <a:off x="155575" y="-1233488"/>
            <a:ext cx="25717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hATEhQWFBIQFRUYExISEhYQEhAUFhQXGBoXFBUYHSggGBomGxMYIj0hJSkrLi4uGB8/OTMuNygtLzcBCgoKDg0OGxAQGywlICQsLCw3LDQsLCwsLiwsLCwsLCwsLCwsLCwsLCwsLCwsLCwsLCwsLCwsLCwsLCwsLCwsLP/AABEIANgA2AMBEQACEQEDEQH/xAAbAAEAAgMBAQAAAAAAAAAAAAAABQYBAgQHA//EAEAQAAEDAgQDBAcHAwALAAAAAAEAAgMEEQUSITEGQVETImFxBzJCUmKBoRQjcpGxwdFDgvAVJDM1U4OSsrPh8f/EABoBAQADAQEBAAAAAAAAAAAAAAACAwQFAQb/xAApEQEAAgIBBAIBBAIDAAAAAAAAAQIDBBESEyExBUFRIjJhoRTxFSOR/9oADAMBAAIRAxEAPwD3FAQEBAQEBAQEBAQEBAQEBAQEBAQEBAQEBAQEBAQEBAQEBAQEBAQEBAQEBAQEBAQEBAQEBAQEBAQEBAQEBAQEBAQEBAQEBAQYugXQZQEGLoAKDBcBa5Avt4+SDZAQEBAQEBAQEBAQEBAQEBAQEBAQee+nCghfhdRK6NjpY8mSQsBey7xfK61wNSghcU4Vw6LA21TWNpqhlKx7aiImKUylgI7wILrnkgtXo+fJX4TTGvY2UytOYStDhKwOIa5wOhJABQecUFdLgVdVyxsJwmSqdDIxpLuweGtcHAcvX+YFuQQegelKnpanCKqfLHLlgL4JcrXFty03Y7cfJBcaChhgYI4Y2RRt2ZG0MaPkEHkPpXxuqbVRVcGtPgs8bZBe3aTTC7h8mZW35dp5oPYKSpbKxkjDdkjWuaerXC4+hQfZAQEBAQEBAQEBAQEBAQEBAQEBBRvTX/uir/5f/kagofEfC8sFFheJ04dO2liifPSzvdNEWlgu9rXEhoFyDbbQ8kHsPDWNQVtNDUQH7uRug5sI0LCBsQdEEHw9QRVAxiGZofHLWSNc07EGKJB5ZxQ+pwSCtwybNNQ1sb/sU3OJ2YEsP5i/yI3IQe48R4s2kpp6hwv2TCQ3m93stHiTYfNBSoODsSdQSUkktLapD3TF0Mpk7SU53EkPtmBO/ggx6DsZdJRyUcuk+GyGJ7TuG3OX8i1zf7UHpCAgICDCDKAg4K3GaeKWGGSRrZagkRsJ1dYLzmE4paYmYjxDvXqAgICAgICAgICAghuJeG4a+MxTuk7I2zRsfka6xuL213QdGDYPHTQiBjnvia0Na2V3aZWgWy3I1FuqCJwLgelojIaV00LZXFzo2ykx36hjrgdNOgQd2C8ORUr5XxySkzvL5BJJna95Fi6xGmgG2miD68S4BT10D6eobmY/mNHMcNnNPIhB8uIuHIa0RtmdKGxua9rY5DG0vabtc625B66IJSOGzMuZx0tnJGfzvbdBW8J4DpKapkqonzieUkyuMxcJbuzEPadCL/lyQWlAQEEZxDG4wnLyILrc2qdPaF/Sv8PzOE7Bc2NwRc22PJWX9KqT5XNUNCs8bcXxUEfJ88gPZxXt/c7o0KvLlikcy26Ojk2r9NfX5eccJ8L1GKzOqqtzuxLgXP1a6Yg6Mj91g6hZsVLZLddnZ3trDqYv8XB5/MvWG47Sip+x9oBOGBwYTuNrA83aXtvqt3ExHL5fqjnhKrxIQEHNUV8TPWcL9BqfyC9isy8m0QjDxLEHWLXge9YKXRKHchNRyBwDmm4OoI5qCzlsgICAgICAgICAgICAgICDBCCoYnRup5Wvb6t7tPl7J/zZXRPVCi0dMnFXHkFLCCyz6iQdyK/qG3rSdGj6rLmvGKPLqfH6V9y/TX19yovB/Ck+Jyuq6tzjC43Ljo6pI9lvuxhZseKck9d3a3d7Hp4/8bW9/cvS+KMbiw+lzNa3NbJBEO6HOtoLD2RuV1NbXtmyRSr5PPmjHWbWUP0c4A6ondXVJu2N5cx7tO2nO7/Brdv/AIul8llpSsa+P69sWnS1rTmv9uv0ncWVcM0UdFK1uWPM8Bofne51mC/TTbxWbU1O7S159Quz7HRatY+1++2yEABoB5k63Pg0fysXS09UvPuNeOuzzQwP7SXUPkv91EdrAD13+Gw+izZtmKeK+Zdn4/4i+x/2ZZ6afl9uH6ucUrHVTT2ziQxlgJpW+zdmlj528bKU7MYsXcy+HP3MOKM80weYKyimcHd4mpsHiON33NMy+8nvjffU2NgFxdX5DZ3djnF4pH9vL4aY6efafwTEjD3Xf7M7/B4jwX0lq8sdbcLcqV4gICAgICAgICAgICAgICD5VNO2Rpa4XB/zRexPDyY5edcUcDxukbI8EtHrFoAErRs2Xy6pbHXJMTK7Ft5dek0pPiXfTVcjGhrHuDWgBrQdAByAVvTDH1TKm47R1lXWBspdkGkcm7I4tC6x98n9ui6mrs49fDPT+6WLNivlyRz+2F7oII42sYxoDWABo3sAuZMzM8y2REQiMT4X7esZUGbugxkwiLM49mbgBwdsT4LTi27Y8NsUR7VXwRfJF5+nfxphmI1ETGUnda4kTAu7Jz2kaWduBe9/Nc7N1TXisutoXw48vVnrzCOwrhKlw/JnH2mtcAWRg5I4Rtm+FvxHU8lzs+fDo067z5btz5HLuT0V8Vj6SVBSPkke2ItdMdJqnJaOD4I231Pw36Fx2XDx4c/yuTuZfFI+mSZrhjiPaUqHU8ANLEbyv70lzmkN/bkPU2+nRfXa+vXFTikcRDBkyczxPtG1EehV6pdY22AHQBUNENkBAQEBAQEBAQEBAQEBAQEAhBwTYRA43LAD8Pd/RS6pRmkPl/oGDo7/AKinXLzoh9o8JhHs38ySnVL3ph1xxNb6oA8hZRS4bOGh5ePRBScIwSrLpYpbsDX/AHtVf72tFtCwexobHpyXCv8AD97ZnLmtzH1DR3umvFWOL+K4sPjFNStb22XRo9Snafaf1J6c+a+r+P8Aj5zzxHisObtbUYo/lFej7Dn5JamUlz6gg53aueNy4nx0Wr5DLjjjFi9Qz6tLzze/uVqjp80jB8QJ8hr+y5kz4bIjysaqXCAgICAgICAgICAgICAgICAgICAgICDWRtwRci4IuNx4jxQeY4N6N3snlfWyCWCIlwJJL6s75puluY1uegXUt8lbsRhpHH5YY047s5L+V2hHdGlidSOQvy+W3yWBpdGHR3e53uiw8zqf2UbJVhJKCYgICAgICAgICAgICAgICAgICAgICAgIKPiePuqK1tNA8CKnN5yNe1cPYvya36k/Drrx68xj7lvX0zXzRN+iE9n0ueSpTSNBFlYL7u1PmVXM+VtY8OlePRAQEBAQEBAQEBAQEBAQEBAQEBAQa5kGboPhWRGSORgc5he0tD2+swkWzDxCR7HnvCuAuou0ZIWukvYube1h5667ro7O3OaIjjiIYcWCMczPuZWmn77mt6nX8I1Kxz4aI8u+qxuCOaOBzrSS3t0abXAceRNjYc7FZ5yVi3TM+V8VnjlIkqbwBQCUGMyAHIAcgy110GUBAQEBAQEBAQEBAQEGCg0sg2O6DABQUqWozPe73nE/VXwzy3jxUxh7YrGZ4tc+rAzm93mdhzsuZ8jv01a+fc/TVrYZyS+OEYIKoXeCabNmc52r6t4N81+TARvz5aLm/H6mTJf/ACM8+fqGnNkrWOiq0NxmnNQaYPHbNZmLPC9iAeouDboQu51RzwzdM8c/SRUkQ7oBQN0GMqDLRug2QEBAQEBAQEBAQEBAQEBAQaTGzXHoD+iQS8/aVfLMkMLwN05+8bkpwQS3Z1U7x6MH18lwMfx3c2LZ83n8Q6He4xxSrbi/ioQAwU5AkA78mmWmbb/uty5LTt7cYY6a+Zlo09Kc89VvFYRXB3CpkdHUzgtZG7tIWuuJHv8A+LIdx5c+ar0tW1ZnLknzK3e26WjtY4/TCwUPG1JLVmlaTfZkv9OV4vma09R9Vvrlra01ifLi1z0teaRPmFmVi5zyVsbd3C/Qan8gveJecw5KrGGsa52XRoJLnkMaAOZJ5L3p/Lzq58QiJcbmka18TmZHC4LO9ceDipxWELTaPEs0OPSg2f3289LOHl1SaRLyLys0MocA5puDsVV6WxPLdHogICAgICAgICAgICAgIMEXQUOspjG5zXcvqORV8TyzzHDbiDi8MibDTu+8DAJZeVOANh1f+i5W9t9n9NfNpdbQ05z/AKreKwjuFsCi7s9U4NjHejhebued+0m5+Nj81Xp6Nonu5PMyu3d+sx2sXisOPjXjc1H+r0ubsnHK57Qc9QT7EY93x5qWxsTNu3j9vltrbm09rF7SHBnDpp7SyZe3I7otmEA6NvpfxWrW1YxRzPtbq68YY/l2cU8VQ0oyOPa1DhdkJdb+59tm/qunra1s9+mq3NmjHXqlx8G49M6Gonq3MZA0tMcuURtPrZwB7QFhr1JUt3Fjw26a25/JqTkzfXv0quM4xU4tO2mpmkRXu1hNs4H9SY8mj3f3XDyZbZrdFPT7PW0sPxuPv7Hm31C60mENw2njhzh8ji4tYNXSvJBcRyYwEi5sbXHVW5tnHqYuq0+nzuab7eab/lph8c13drlLmn1owQ1wIB2O25HyVulszsYoyTHHLNmx9FulZOHXm8jeVg7yNyP2V90cacVa0QEBAQEBAQEBAQEBAQEBBwYrhzZm9HD1XfsfBSrPCNq8qBiOAESh0rXWb7O8biNneKjODHa/cmPL2M+SmOccT4RPFpnLY2xtc6N9+0DB3ydMrSOTTqobcZZpxjYNmMk04xuzhfATERI8ZpnDQAXEQ91nj1K81tWuGP5ea2tXFH8rrS0Ux9m34jb/ANrTNoa4rLmxTgSmqpGS1Fy5mlo+4HgbB53db5KVNi9I4rJOGtv3KJxThmI1NaKIRBkbdYGsv2IiGgkfJbUjpyOgHNc3PGXLbp+n0/xebT1MM5p83+oXbDqCnwmERxDtaqYak910xHtOOuSMX+V+ZUc+fFp4uqzl58+Xdy9Vv9OKlp5Z5JLPu/T7TVW7sQAv2cTTpfezdct7m50PBwa+X5PL3cvikeoSveuCvTX2mYaUNYABYb2JuRfqTuV9dSsUiKx6hy5nmeZd+BxWMh8QPyF/3S8vaQllBYICAgICAgICAgICAgICAgIMEINeyb7o/IIcMtaBsAPLRBsgIPnUZ8juztnscma+XNbTNbW10kUPCKOepe8HOyS4FXO9uVzXD+nCNj4EaAG+pK+b/wCOzbWxN9j9seobe9XHTint0Nxxjp2UNE1vYRX7eXcGx1aw+0b3u48/mu7TJWLxjp9ORk2YnJ26+Z+1hfbUnkta13YdFlYL7u1PmdVC0+VlY8OlePRAQEBAQEBAQEBAQEBAQEBAQEBAQEBBH49h76inmhZI6J0jSBIzdp/jkvJjmOEbRzHCmcEYDJSiQzBrZXWbkYbiNo5X5332VWrqxi5mZ5mWDW1YwzMzPMytQs5zGe8dfwjU/t+a1T4bI9plVrRAQEBAQEBAQEBAQEBAQEBAQEBAQEBAQavcACTsBc/JBV4qgkkndxJPzV/DPylsHZcuefwt8tz9bfkq7/hbRKKCYgICAgICAgICAgICAgICAgICAgICAgII3iCfLCRzeQ3+VKkeULzxCsMlsrlKEx3j2RmSChs7LYGbLn7aS/qxN5i99VuwfH9WOcuWeIZ8m5xaMeOOZelYbNI+KN0rOykc0F8ebPkdzF+a5U+/DoR6dS8eiAgICAgICAgICAgICAgICAgICAgICCu8Vv1ib+I/oFZjVZFSxwPdC5jGl75e41jdS4u5LZrTSt+q/qGbNFprxX2luGuGocNj+0VJD6giwsMwjvtHCObj15+AVPyPyXc5taeKwt1dSuKOI9sVElTPMwtJbUjWNgN4qSM6Ey+8SPztptdfJ629sbmzzi8Uj+3RtStK+fa7h4vluM1r2522vbpdfRM7dAQEBAQEBAQEBAQEBAQEBAQEBAQEBBXOKm96I+Dv1CsoqyIrDKyOGUvk2DDlA1c5xIAa0dTdQ2MtcVJtaeIgxxM24gkfPPMNAagjuM9aKiYfad1efrbTRfJWtl+Wy8R4xx/bf4xR/LsxfFafCYLD7yeW5AJ+8nfzc88mj6L6/wCP+P54xYo8MGxsRjjqspfBTKysrhVumyWNnP5Sjcwxt93Tfl5rrb1cGHH2aRzP3LFq2y5L9y08R+HsC4zpCAgICAgICAgICAgICAgICAgICAgII3HaMyR3b6zNfMcwpVniULxzCnzue3VmUOsQC4XDb87eCp3tSu1j7dpRx5JpPL61GOOoqWR0MQc9ozOc4lzpHHd7v82V2tqY8cRjr4gvmtPMqFhtFPiMrp5nlzCe/KNO0+CLo0dV38uxj1cfaw+/uXMpivmv15f/AB6Tw/TNbJExgDWsvZoFgAAuLefHl0KR5XFUNAgICAgICAgICAgICAgICAgICAgICAgjMQwSOW5HcceY2PmFKLTCE0iUSeGph6sjCPiaR/Kn3IR7ct4OHJNi9jR8LSf4TuHbTFBhbIjcXLrWzH9hyUJtMp1rEO5RSEBAQEELjXFVHSODJpLPsCWtaXlodexdba+U262PRB1T41TtpzVZwYA3P2jbvBb1AGpQa4RjkFSZBEXZ4sueORjopGB18pLHgGxymx52PRBJIPjWVLIo5JHmzImuc872a0Ek28gg2ima4NIOjwC3xBF72+aDclAuNufRAzDr4fPogygICAgICAgICAgICAgICAgICChcRcPVgq31FOyOUSB2kjWyBjnsjYczHuaNOxaQ65tmeLG6DuquHpxhVRTDK6ebtHFsZyMa+STOWscbWAvYHTZBEv4drCaqRkcgzyUEjWVFQ2WaV1LOZHtDwSGMLLAAm1yTpc3DmxbhuoqQ1tRQh7H1E8shbLG+ZkbnNLYo3OIDQ7KMxB0tYdUH2xDhuWaoq5TRZHOp5YaZzHxgXfEWmSc5rl1w1oFiAB4oNXcH1RrGzOa51paZ8crZY2dhHFGxr4zdpfu13dabOzm9t0EpxVg8tTLHK6jFSxsMsbYJJmx9jMXgtlvqACG+sO83pqg4KXhWqE7XmFglbPPJJWCW7poZI3tZBY942LmCx0HZg89A4qf0eujjbkp2NkZTUWQhwu2qjkcZng+9lsM3NB6kgICAgICAgICAgICAgICAgICD/9k="/>
          <p:cNvSpPr>
            <a:spLocks noChangeAspect="1" noChangeArrowheads="1"/>
          </p:cNvSpPr>
          <p:nvPr/>
        </p:nvSpPr>
        <p:spPr bwMode="auto">
          <a:xfrm>
            <a:off x="155575" y="-1233488"/>
            <a:ext cx="25717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RNA molec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799"/>
            <a:ext cx="3352800" cy="3352801"/>
          </a:xfrm>
          <a:prstGeom prst="rect">
            <a:avLst/>
          </a:prstGeom>
          <a:noFill/>
        </p:spPr>
      </p:pic>
      <p:pic>
        <p:nvPicPr>
          <p:cNvPr id="16392" name="Picture 8" descr="DNA mole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2590800"/>
            <a:ext cx="3200399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6248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Add simple pictures of each type in your foldable.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for Nucleic Acids</a:t>
            </a:r>
          </a:p>
          <a:p>
            <a:endParaRPr lang="en-US" dirty="0" smtClean="0"/>
          </a:p>
          <a:p>
            <a:r>
              <a:rPr lang="en-US" dirty="0" smtClean="0"/>
              <a:t>Nucleic Acids are found in all of our foods, but provide no nutritional value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TESTS: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Technically, DNA is found in all foods!  </a:t>
            </a:r>
          </a:p>
          <a:p>
            <a:r>
              <a:rPr lang="en-US" dirty="0" smtClean="0"/>
              <a:t>But again, nucleic acids provide no nutritional value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Organic Compounds: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6050" y="4000501"/>
            <a:ext cx="4171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153798" y="4563049"/>
            <a:ext cx="4174541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100" dirty="0"/>
              <a:t>Video: </a:t>
            </a:r>
            <a:r>
              <a:rPr lang="en-US" sz="2100" dirty="0">
                <a:hlinkClick r:id="rId2"/>
              </a:rPr>
              <a:t>“The Biomolecule Band”</a:t>
            </a:r>
            <a:endParaRPr lang="en-US" sz="21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054118"/>
              </p:ext>
            </p:extLst>
          </p:nvPr>
        </p:nvGraphicFramePr>
        <p:xfrm>
          <a:off x="304800" y="1524000"/>
          <a:ext cx="8534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POLYMER / MACROMOLECULE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MONOMER (building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</a:rPr>
                        <a:t> block subunit)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 smtClean="0"/>
                        <a:t>1. Carbohydrates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Monosaccharides (simple sugars)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Lipids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Glycerol &amp; Fatty Acids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Proteins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Amino Acids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Nucleic Acids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Nucleotides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8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Review!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2039938"/>
            <a:ext cx="8153400" cy="54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1) Is this molecule </a:t>
            </a:r>
            <a:r>
              <a:rPr lang="en-US" sz="3000" dirty="0"/>
              <a:t>O</a:t>
            </a:r>
            <a:r>
              <a:rPr lang="en-US" sz="2400" dirty="0"/>
              <a:t>RGANIC or </a:t>
            </a:r>
            <a:r>
              <a:rPr lang="en-US" sz="3000" dirty="0"/>
              <a:t>I</a:t>
            </a:r>
            <a:r>
              <a:rPr lang="en-US" sz="2400" dirty="0"/>
              <a:t>NORGANIC?</a:t>
            </a:r>
          </a:p>
        </p:txBody>
      </p:sp>
      <p:pic>
        <p:nvPicPr>
          <p:cNvPr id="17412" name="Picture 4" descr="http://assets.climatecentral.org/images/uploads/news/methane-molec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1" y="2800350"/>
            <a:ext cx="3107531" cy="27932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43700" y="3714750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WHY?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52800" y="1905000"/>
            <a:ext cx="1676400" cy="6762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2045495"/>
            <a:ext cx="6923485" cy="526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2) What do the lines in this picture represent?</a:t>
            </a:r>
          </a:p>
        </p:txBody>
      </p:sp>
      <p:pic>
        <p:nvPicPr>
          <p:cNvPr id="17412" name="Picture 4" descr="http://assets.climatecentral.org/images/uploads/news/methane-molec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1" y="2800350"/>
            <a:ext cx="3107531" cy="27932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3199608"/>
            <a:ext cx="2209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B0F0"/>
                </a:solidFill>
              </a:rPr>
              <a:t>What is stored in these lines/bonds?</a:t>
            </a:r>
          </a:p>
        </p:txBody>
      </p:sp>
    </p:spTree>
    <p:extLst>
      <p:ext uri="{BB962C8B-B14F-4D97-AF65-F5344CB8AC3E}">
        <p14:creationId xmlns:p14="http://schemas.microsoft.com/office/powerpoint/2010/main" val="36399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45495"/>
            <a:ext cx="8686800" cy="526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3) Is this compound </a:t>
            </a:r>
            <a:r>
              <a:rPr lang="en-US" sz="3300" dirty="0"/>
              <a:t>O</a:t>
            </a:r>
            <a:r>
              <a:rPr lang="en-US" dirty="0"/>
              <a:t>RGANIC or </a:t>
            </a:r>
            <a:r>
              <a:rPr lang="en-US" sz="3300" dirty="0"/>
              <a:t>I</a:t>
            </a:r>
            <a:r>
              <a:rPr lang="en-US" dirty="0"/>
              <a:t>NORGANIC?</a:t>
            </a:r>
          </a:p>
        </p:txBody>
      </p:sp>
      <p:pic>
        <p:nvPicPr>
          <p:cNvPr id="34818" name="Picture 2" descr="http://www.mpbio.com/images/product-images/molecular-structure/021948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2971800"/>
            <a:ext cx="4572000" cy="219313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Box 5"/>
          <p:cNvSpPr txBox="1"/>
          <p:nvPr/>
        </p:nvSpPr>
        <p:spPr>
          <a:xfrm>
            <a:off x="4457700" y="5314950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WHY?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972174" y="1817687"/>
            <a:ext cx="2257425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2054</TotalTime>
  <Words>1529</Words>
  <Application>Microsoft Office PowerPoint</Application>
  <PresentationFormat>On-screen Show (4:3)</PresentationFormat>
  <Paragraphs>310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Batang</vt:lpstr>
      <vt:lpstr>Arial</vt:lpstr>
      <vt:lpstr>Bradley Hand ITC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ORGANIC Chemistry = BIOchemistry =  Chemistry of LIVING Things </vt:lpstr>
      <vt:lpstr>Talk to the Text</vt:lpstr>
      <vt:lpstr>Organic vs. Inorganic Compounds</vt:lpstr>
      <vt:lpstr>Which compounds are ORGANIC?  How do you know?</vt:lpstr>
      <vt:lpstr>PowerPoint Presentation</vt:lpstr>
      <vt:lpstr>4 Organic Compounds: </vt:lpstr>
      <vt:lpstr>Review!</vt:lpstr>
      <vt:lpstr>Review!</vt:lpstr>
      <vt:lpstr>Review!</vt:lpstr>
      <vt:lpstr>Review!</vt:lpstr>
      <vt:lpstr>Review!</vt:lpstr>
      <vt:lpstr>pH Scale</vt:lpstr>
      <vt:lpstr>Buffers</vt:lpstr>
      <vt:lpstr>Organic Molecules (Biomolecules)</vt:lpstr>
      <vt:lpstr>CARBOHYDRATES</vt:lpstr>
      <vt:lpstr>Carbohydrates: What are they?</vt:lpstr>
      <vt:lpstr>Carbohydrates: What ELEMENTS (atoms) make up its structure?</vt:lpstr>
      <vt:lpstr>Carbohydrates: What are the MONOMERS (building blocks, subunits)?</vt:lpstr>
      <vt:lpstr>Carbohydrates: What are the FUNCTIONS?</vt:lpstr>
      <vt:lpstr>Carbohydrates: provide ENERGY!</vt:lpstr>
      <vt:lpstr>PowerPoint Presentation</vt:lpstr>
      <vt:lpstr>Carbohydrates: What are the FUNCTIONS?</vt:lpstr>
      <vt:lpstr>Carbs: What are EXAMPLES/TYPES?</vt:lpstr>
      <vt:lpstr>Carbs: WHERE are they located in living things?</vt:lpstr>
      <vt:lpstr>Carbohydrates: What FOODS are they in?</vt:lpstr>
      <vt:lpstr>Nutrient Tests / Indicators</vt:lpstr>
      <vt:lpstr>How do you TEST for CARBOHYDRATES in foods?</vt:lpstr>
      <vt:lpstr>How do you TEST for CARBOHYDRATES in foods?</vt:lpstr>
      <vt:lpstr>BIG IDEA:</vt:lpstr>
      <vt:lpstr>LIPIDS</vt:lpstr>
      <vt:lpstr>LIPIDS: A Comparative Study</vt:lpstr>
      <vt:lpstr>Lipids: What are they?</vt:lpstr>
      <vt:lpstr>Lipids: What ELEMENTS (atoms) make up its structure?</vt:lpstr>
      <vt:lpstr>Lipids: What are the MONOMERS (building blocks, subunits)?</vt:lpstr>
      <vt:lpstr>Lipids: 2 varieties</vt:lpstr>
      <vt:lpstr>Lipids: What are the FUNCTIONS?</vt:lpstr>
      <vt:lpstr>Lipids: What are EXAMPLES/TYPES?</vt:lpstr>
      <vt:lpstr>Lipids: WHERE are they located in living things?</vt:lpstr>
      <vt:lpstr>Lipids: What FOODS are they in?</vt:lpstr>
      <vt:lpstr>Lipids: How do you TEST for them in foods?</vt:lpstr>
      <vt:lpstr>BIG IDEA:</vt:lpstr>
      <vt:lpstr>Proteins </vt:lpstr>
      <vt:lpstr>Protein: What ELEMENTS (atoms) make up its structure?</vt:lpstr>
      <vt:lpstr>Proteins: What are the MONOMERS (building blocks, subunits)?</vt:lpstr>
      <vt:lpstr>Proteins: What are the FUNCTIONS?</vt:lpstr>
      <vt:lpstr>Proteins: What are some EXAMPLES/TYPES?</vt:lpstr>
      <vt:lpstr>Proteins: What FOODS are they in?</vt:lpstr>
      <vt:lpstr>Proteins: How do you TEST for them in foods?</vt:lpstr>
      <vt:lpstr>PowerPoint Presentation</vt:lpstr>
      <vt:lpstr>PowerPoint Presentation</vt:lpstr>
      <vt:lpstr>Organic Molecule #4</vt:lpstr>
      <vt:lpstr>Structure: </vt:lpstr>
      <vt:lpstr>Functions  </vt:lpstr>
      <vt:lpstr>EXAMPLES/TYPES </vt:lpstr>
      <vt:lpstr>INDICATOR TESTS:</vt:lpstr>
      <vt:lpstr>FOODS: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Computer</dc:creator>
  <cp:lastModifiedBy>Buchy, Emily A.</cp:lastModifiedBy>
  <cp:revision>80</cp:revision>
  <cp:lastPrinted>2017-02-10T18:36:45Z</cp:lastPrinted>
  <dcterms:created xsi:type="dcterms:W3CDTF">2014-10-14T00:09:48Z</dcterms:created>
  <dcterms:modified xsi:type="dcterms:W3CDTF">2017-02-15T18:29:34Z</dcterms:modified>
</cp:coreProperties>
</file>