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WORKSHEET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7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-168882"/>
            <a:ext cx="9905998" cy="14785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GENETICS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6817"/>
              </p:ext>
            </p:extLst>
          </p:nvPr>
        </p:nvGraphicFramePr>
        <p:xfrm>
          <a:off x="1204913" y="863124"/>
          <a:ext cx="10248898" cy="5702776"/>
        </p:xfrm>
        <a:graphic>
          <a:graphicData uri="http://schemas.openxmlformats.org/drawingml/2006/table">
            <a:tbl>
              <a:tblPr/>
              <a:tblGrid>
                <a:gridCol w="10248898"/>
              </a:tblGrid>
              <a:tr h="5702776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Genetics is the study of heredity, or passing characteristics from parent to offspring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Genes are found on chromosomes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 inherit 2 copies of every gene, one from each parent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Each copy is called an allele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These alleles determine what proteins get made = what traits you show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60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8529"/>
              </p:ext>
            </p:extLst>
          </p:nvPr>
        </p:nvGraphicFramePr>
        <p:xfrm>
          <a:off x="1077913" y="1917224"/>
          <a:ext cx="9906000" cy="3688080"/>
        </p:xfrm>
        <a:graphic>
          <a:graphicData uri="http://schemas.openxmlformats.org/drawingml/2006/table">
            <a:tbl>
              <a:tblPr/>
              <a:tblGrid>
                <a:gridCol w="990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• 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ways to describe a trait:</a:t>
                      </a:r>
                      <a:endParaRPr lang="en-US" sz="2000" dirty="0">
                        <a:effectLst/>
                      </a:endParaRPr>
                    </a:p>
                    <a:p>
                      <a:r>
                        <a:rPr lang="en-US" sz="3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– Genotype: 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actual alleles found on the genes (ex. TT, Tt,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endParaRPr lang="en-US" sz="2000" dirty="0">
                        <a:effectLst/>
                      </a:endParaRPr>
                    </a:p>
                    <a:p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en-US" sz="3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Phenotype</a:t>
                      </a:r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endParaRPr lang="en-US" sz="2000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physical trait caused from the genes (ex. Tall, short)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IMPORTANT RULES IN GENETICS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3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206982"/>
            <a:ext cx="9905998" cy="147857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IMPORTANT RULES IN GENETICS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75160"/>
              </p:ext>
            </p:extLst>
          </p:nvPr>
        </p:nvGraphicFramePr>
        <p:xfrm>
          <a:off x="989012" y="1271588"/>
          <a:ext cx="10491787" cy="4846320"/>
        </p:xfrm>
        <a:graphic>
          <a:graphicData uri="http://schemas.openxmlformats.org/drawingml/2006/table">
            <a:tbl>
              <a:tblPr/>
              <a:tblGrid>
                <a:gridCol w="10491787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• Dominant alleles hide the recessive alleles 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There are 3 possible combinations of alleles: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2"/>
                      <a:r>
                        <a:rPr lang="en-US" sz="36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– Homozygous dominant (TT)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lvl="2"/>
                      <a:r>
                        <a:rPr lang="en-US" sz="36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– Heterozygous (Tt) 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lvl="2"/>
                      <a:r>
                        <a:rPr lang="en-US" sz="36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– Homozygous recessive (</a:t>
                      </a:r>
                      <a:r>
                        <a:rPr lang="en-US" sz="3600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tt</a:t>
                      </a:r>
                      <a:r>
                        <a:rPr lang="en-US" sz="36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lvl="2"/>
                      <a:endParaRPr lang="en-US" sz="20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• 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Homozygous = true breeding 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• 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Heterozygous =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3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the correct examples for each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38" y="1943722"/>
            <a:ext cx="10829820" cy="316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7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Now complete the vocabulary practice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HINTS:</a:t>
            </a:r>
          </a:p>
          <a:p>
            <a:pPr marL="0" indent="0">
              <a:buNone/>
            </a:pPr>
            <a:r>
              <a:rPr lang="en-US" dirty="0" smtClean="0"/>
              <a:t>Genetic traits are heritable (passed from parents to offspring, but can be influenced by the environment.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Fertilization</a:t>
            </a:r>
            <a:r>
              <a:rPr lang="en-US" dirty="0" smtClean="0"/>
              <a:t> = union/joining of a sperm and egg</a:t>
            </a:r>
          </a:p>
          <a:p>
            <a:pPr marL="0" indent="0">
              <a:buNone/>
            </a:pPr>
            <a:r>
              <a:rPr lang="en-US" b="1" u="sng" dirty="0" smtClean="0"/>
              <a:t>Zygote</a:t>
            </a:r>
            <a:r>
              <a:rPr lang="en-US" dirty="0" smtClean="0"/>
              <a:t> = fertilized egg</a:t>
            </a:r>
          </a:p>
          <a:p>
            <a:pPr marL="0" indent="0">
              <a:buNone/>
            </a:pPr>
            <a:r>
              <a:rPr lang="en-US" b="1" u="sng" dirty="0"/>
              <a:t>Eggs</a:t>
            </a:r>
            <a:r>
              <a:rPr lang="en-US" dirty="0" smtClean="0"/>
              <a:t> and </a:t>
            </a:r>
            <a:r>
              <a:rPr lang="en-US" b="1" u="sng" dirty="0"/>
              <a:t>Sperm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7030A0"/>
                </a:solidFill>
              </a:rPr>
              <a:t>Haploid </a:t>
            </a:r>
          </a:p>
          <a:p>
            <a:pPr marL="0" indent="0">
              <a:buNone/>
            </a:pPr>
            <a:r>
              <a:rPr lang="en-US" b="1" u="sng" dirty="0"/>
              <a:t>Zygotes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7030A0"/>
                </a:solidFill>
              </a:rPr>
              <a:t>Diploid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1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</TotalTime>
  <Words>202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Tw Cen MT</vt:lpstr>
      <vt:lpstr>Circuit</vt:lpstr>
      <vt:lpstr>GENETICS WORKSHEET</vt:lpstr>
      <vt:lpstr>GENETICS</vt:lpstr>
      <vt:lpstr>IMPORTANT RULES IN GENETICS</vt:lpstr>
      <vt:lpstr>IMPORTANT RULES IN GENETICS</vt:lpstr>
      <vt:lpstr>Circle the correct examples for each</vt:lpstr>
      <vt:lpstr>Now complete the vocabulary practice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WORKSHEET</dc:title>
  <dc:creator>Mathis, Lindsay A.</dc:creator>
  <cp:lastModifiedBy>Buchy, Emily A.</cp:lastModifiedBy>
  <cp:revision>1</cp:revision>
  <dcterms:created xsi:type="dcterms:W3CDTF">2015-10-30T19:46:52Z</dcterms:created>
  <dcterms:modified xsi:type="dcterms:W3CDTF">2015-11-02T15:06:35Z</dcterms:modified>
</cp:coreProperties>
</file>