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0FDE8-B057-4430-A6CD-1E7599998AB8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3B60A-9AD1-4A0D-B3E5-B3D9FB816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825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0FDE8-B057-4430-A6CD-1E7599998AB8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3B60A-9AD1-4A0D-B3E5-B3D9FB816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080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0FDE8-B057-4430-A6CD-1E7599998AB8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3B60A-9AD1-4A0D-B3E5-B3D9FB816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111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0FDE8-B057-4430-A6CD-1E7599998AB8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3B60A-9AD1-4A0D-B3E5-B3D9FB816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584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0FDE8-B057-4430-A6CD-1E7599998AB8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3B60A-9AD1-4A0D-B3E5-B3D9FB816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821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0FDE8-B057-4430-A6CD-1E7599998AB8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3B60A-9AD1-4A0D-B3E5-B3D9FB816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248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0FDE8-B057-4430-A6CD-1E7599998AB8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3B60A-9AD1-4A0D-B3E5-B3D9FB816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3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0FDE8-B057-4430-A6CD-1E7599998AB8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3B60A-9AD1-4A0D-B3E5-B3D9FB816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433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0FDE8-B057-4430-A6CD-1E7599998AB8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3B60A-9AD1-4A0D-B3E5-B3D9FB816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346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0FDE8-B057-4430-A6CD-1E7599998AB8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3B60A-9AD1-4A0D-B3E5-B3D9FB816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234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0FDE8-B057-4430-A6CD-1E7599998AB8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3B60A-9AD1-4A0D-B3E5-B3D9FB816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514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60FDE8-B057-4430-A6CD-1E7599998AB8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23B60A-9AD1-4A0D-B3E5-B3D9FB816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312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n9xpKx03g9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chemeClr val="tx1"/>
          </a:solidFill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Genetic Engineering,</a:t>
            </a:r>
            <a:br>
              <a:rPr lang="en-US" dirty="0" smtClean="0">
                <a:solidFill>
                  <a:srgbClr val="00B0F0"/>
                </a:solidFill>
              </a:rPr>
            </a:br>
            <a:r>
              <a:rPr lang="en-US" dirty="0" smtClean="0">
                <a:solidFill>
                  <a:srgbClr val="00B0F0"/>
                </a:solidFill>
              </a:rPr>
              <a:t>		Recombinant DNA,</a:t>
            </a:r>
            <a:br>
              <a:rPr lang="en-US" dirty="0" smtClean="0">
                <a:solidFill>
                  <a:srgbClr val="00B0F0"/>
                </a:solidFill>
              </a:rPr>
            </a:br>
            <a:r>
              <a:rPr lang="en-US" dirty="0" smtClean="0">
                <a:solidFill>
                  <a:srgbClr val="00B0F0"/>
                </a:solidFill>
              </a:rPr>
              <a:t>				Transgenic </a:t>
            </a:r>
            <a:r>
              <a:rPr lang="en-US" dirty="0" err="1" smtClean="0">
                <a:solidFill>
                  <a:srgbClr val="00B0F0"/>
                </a:solidFill>
              </a:rPr>
              <a:t>Oranisms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631825" indent="-514350">
              <a:buFont typeface="Corbel" panose="020B0503020204020204" pitchFamily="34" charset="0"/>
              <a:buAutoNum type="arabicPeriod"/>
            </a:pPr>
            <a:r>
              <a:rPr lang="en-US" altLang="en-US" sz="4800" dirty="0" smtClean="0"/>
              <a:t>Complete the Vocabulary Section</a:t>
            </a:r>
          </a:p>
          <a:p>
            <a:pPr marL="631825" indent="-514350">
              <a:buFont typeface="Corbel" panose="020B0503020204020204" pitchFamily="34" charset="0"/>
              <a:buAutoNum type="arabicPeriod"/>
            </a:pPr>
            <a:endParaRPr lang="en-US" altLang="en-US" sz="4800" dirty="0" smtClean="0"/>
          </a:p>
          <a:p>
            <a:pPr marL="631825" indent="-514350">
              <a:buFont typeface="Corbel" panose="020B0503020204020204" pitchFamily="34" charset="0"/>
              <a:buAutoNum type="arabicPeriod"/>
            </a:pPr>
            <a:r>
              <a:rPr lang="en-US" altLang="en-US" sz="4800" dirty="0" smtClean="0"/>
              <a:t>Get a green NC Coach book and complete the reading/fill-in-the-blanks</a:t>
            </a:r>
          </a:p>
          <a:p>
            <a:pPr marL="631825" indent="-514350">
              <a:buFont typeface="Corbel" panose="020B0503020204020204" pitchFamily="34" charset="0"/>
              <a:buAutoNum type="arabicPeriod"/>
            </a:pPr>
            <a:endParaRPr lang="en-US" altLang="en-US" sz="4800" dirty="0" smtClean="0"/>
          </a:p>
          <a:p>
            <a:pPr marL="631825" indent="-514350" algn="ctr">
              <a:buFont typeface="Wingdings 2" panose="05020102010507070707" pitchFamily="18" charset="2"/>
              <a:buNone/>
            </a:pPr>
            <a:r>
              <a:rPr lang="en-US" altLang="en-US" sz="4800" dirty="0" smtClean="0">
                <a:solidFill>
                  <a:srgbClr val="FF0000"/>
                </a:solidFill>
              </a:rPr>
              <a:t>When you finish, check all your answers at the SSS!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6942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1"/>
          </a:solidFill>
        </p:spPr>
        <p:txBody>
          <a:bodyPr/>
          <a:lstStyle/>
          <a:p>
            <a:r>
              <a:rPr lang="en-US" dirty="0" err="1" smtClean="0"/>
              <a:t>V</a:t>
            </a:r>
            <a:r>
              <a:rPr lang="en-US" sz="4500" b="1" dirty="0" err="1" smtClean="0">
                <a:solidFill>
                  <a:srgbClr val="09B8E4"/>
                </a:solidFill>
                <a:latin typeface="Corbel"/>
              </a:rPr>
              <a:t>Video</a:t>
            </a:r>
            <a:r>
              <a:rPr lang="en-US" sz="4500" b="1" dirty="0">
                <a:solidFill>
                  <a:srgbClr val="09B8E4"/>
                </a:solidFill>
                <a:latin typeface="Corbel"/>
              </a:rPr>
              <a:t>: </a:t>
            </a:r>
            <a:r>
              <a:rPr lang="en-US" sz="4500" b="1" dirty="0" err="1">
                <a:solidFill>
                  <a:srgbClr val="09B8E4"/>
                </a:solidFill>
                <a:latin typeface="Corbel"/>
              </a:rPr>
              <a:t>Bt</a:t>
            </a:r>
            <a:r>
              <a:rPr lang="en-US" sz="4500" b="1" dirty="0">
                <a:solidFill>
                  <a:srgbClr val="09B8E4"/>
                </a:solidFill>
                <a:latin typeface="Corbel"/>
              </a:rPr>
              <a:t> Corn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3600" dirty="0" smtClean="0"/>
              <a:t>While you watch, consider/answer the 3 questions on your paper</a:t>
            </a:r>
            <a:r>
              <a:rPr lang="en-US" altLang="en-US" dirty="0" smtClean="0"/>
              <a:t>.</a:t>
            </a:r>
          </a:p>
          <a:p>
            <a:r>
              <a:rPr lang="en-US" dirty="0" smtClean="0">
                <a:hlinkClick r:id="rId2"/>
              </a:rPr>
              <a:t>https://www.youtube.com/watch?v=n9xpKx03g9M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448971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1"/>
          </a:solidFill>
        </p:spPr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Video: Super Salmon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PBS Learning Media</a:t>
            </a:r>
          </a:p>
          <a:p>
            <a:r>
              <a:rPr lang="en-US" altLang="en-US" dirty="0" smtClean="0"/>
              <a:t>As you watch, consider/answer the 4 questions on your paper</a:t>
            </a:r>
          </a:p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3581400"/>
            <a:ext cx="4811713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76620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1"/>
          </a:solidFill>
        </p:spPr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Practice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3600" dirty="0" smtClean="0"/>
              <a:t>Complete the front side of the worksheet</a:t>
            </a:r>
          </a:p>
          <a:p>
            <a:endParaRPr lang="en-US" altLang="en-US" sz="3600" dirty="0" smtClean="0"/>
          </a:p>
          <a:p>
            <a:r>
              <a:rPr lang="en-US" altLang="en-US" sz="3600" dirty="0" smtClean="0"/>
              <a:t>When you FINISH, check your work at the SSS</a:t>
            </a:r>
          </a:p>
          <a:p>
            <a:endParaRPr lang="en-US" altLang="en-US" sz="3600" dirty="0" smtClean="0"/>
          </a:p>
          <a:p>
            <a:r>
              <a:rPr lang="en-US" altLang="en-US" sz="3600" dirty="0" smtClean="0"/>
              <a:t>Ask if you don’t understand something!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20265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91</Words>
  <Application>Microsoft Office PowerPoint</Application>
  <PresentationFormat>Widescreen</PresentationFormat>
  <Paragraphs>18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Corbel</vt:lpstr>
      <vt:lpstr>Wingdings 2</vt:lpstr>
      <vt:lpstr>Office Theme</vt:lpstr>
      <vt:lpstr>Genetic Engineering,   Recombinant DNA,     Transgenic Oranisms</vt:lpstr>
      <vt:lpstr>VVideo: Bt Corn</vt:lpstr>
      <vt:lpstr>Video: Super Salmon</vt:lpstr>
      <vt:lpstr>Practice</vt:lpstr>
    </vt:vector>
  </TitlesOfParts>
  <Company>Charlotte Mecklenburg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Genetic Engineering,   Recombinant DNA,     Transgenic Oranisms</dc:title>
  <dc:creator>Buchy, Emily A.</dc:creator>
  <cp:lastModifiedBy>Buchy, Emily A.</cp:lastModifiedBy>
  <cp:revision>2</cp:revision>
  <dcterms:created xsi:type="dcterms:W3CDTF">2016-04-18T11:37:25Z</dcterms:created>
  <dcterms:modified xsi:type="dcterms:W3CDTF">2016-04-18T11:41:20Z</dcterms:modified>
</cp:coreProperties>
</file>