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34:10.67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6615 13692 0,'0'0'94,"0"0"-94,66 0 16,-33 0-1,33 0-15,0 0 16,0 0-1,67 0-15,-67 0 16,33 33 0,-66-33-16,33 0 15,0 0-15,-66 0 16,66 0 31,-66 0-32,67 0 1,-34 0-16,-33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48:47.25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26690 8367 0,'0'34'125,"0"-1"-109,66 33-1,-66 0-15,33 66 16,0-33-1,-33 67-15,33-67 16,0 0 0,-33-33-16,0 34 15,33-67 1,-33 66-16,0-66 15,0 33-15,0 0 16,0 33 0,0-32-16,0-1 15,0 0 1,0 33-16,-33 0 15,0 1 1,33-34-16,0-33 16,0 0-1,0-33-15,0 33 16,0-33-1,0 33 17,-33 0-17,33-33 1,0 33-1,-33 33 1,33-33-16,0 0 16,0 0-16,-33 1 15,33-1 1,0 0-16,0 0 15,0-33 1,0 33 0,0-33 30,0 33-30,0 0 0,0 0 15,0-33-31,0 33 15,0 0 1,0-33 15,0 33-15,33-33-1,-33 33 1,33 34-16,-33-34 16,0 0-1,0 33-15,0-33 16,0 0-1,0-33-15,0 33 16,0 0 0,0-33-16,33 0 156,-33 0-141,33 0 16,0 0-15,-33 33 0,33-33-16,34 0 15,32 0 1,-33 0-16,99 33 15,-32-33 1,32 0-16,66 0 16,-131 0-1,32 0-15,-33 0 16,0 0-1,-32 0-15,32 0 16,-33 33 0,33-33-16,-33 0 15,34 0 1,-34 0-16,66 0 15,-66 0-15,33 0 16,1 0 0,-34 0-16,0 0 15,-33 0 1,33 0-16,-66 0 15,66 0 1,-33 0-16,33 0 16,-66 0-1,33 0-15,34 0 16,-1 0-1,-33 0-15,33 0 16,-66 0 0,33 0-16,0 0 15,0 0 1,-33 0-16,33 0 15,-33 0 1,33 0 0,-33 0 218,-66-66-234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48:49.17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26558 8665 0,'0'-33'16,"0"0"0,0 33-16,0-33 31,0 33 94,0 33-110,0 33-15,33-33 16,0 33-1,0 34-15,33 32 16,-66-66 0,33 0-16,-33 33 15,33 1 1,-33-34-16,33-33 15,-33 0 1,0 33-16,0-66 16,0 66-16,0-66 15,0 33 1,0 0-16,0 0 15,0 0 1,0-33 0,0 34-1,0-1-15,33-33 31,-33 33-31,0-33 32,0 33-32,0 0 15,0 0 1,0-33-16,0 33 31,0-33-15,0 33-1,0 0-15,0 0 16,0 0-16,0 0 15,0-33 1,0 66-16,0-66 16,0 34-1,0-34-15,0 33 16,0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08:55.0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18025 15313 0,'33'0'125,"0"0"-109,99-33-1,34 33-15,-1-33 16,33 0-1,1 33-15,98 0 16,-32 0 0,33 0-16,-67 0 15,34 0-15,-100 0 16,133 0-1,-166 0-15,33 0 16,1 0 0,-1 0-16,1 33 15,-1-33 1,0 33-16,67 0 15,-100 0 1,33-33-16,1 33 16,32-33-1,-32 0-15,32 0 16,34 33-1,-67 0-15,66 0 16,-98 0 0,65-33-16,-132 0 15,67 0 1,-67 0-16,66 0 15,-33 0-15,67 0 16,32 0 0,34 0-16,-67 0 15,33 0 1,67 0-16,-166 0 15,67 0 1,-67 0-16,99 0 16,-132 0-1,67 0-15,-67 0 16,0 0-1,-33 0-15,-33 0 16,33 0 0,0 0 15,0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10:40.3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26855 15511 0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34:51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4630 12005 0,'0'34'140,"33"-34"-140,-33 0 16,33 0-1,-33 0-15,33 33 16,-33-33 0,34 0-1,-1 0 1,0 33-16,33-33 15,33 33 1,99 0-16,-65-33 16,98 0-1,-98 0-15,98 0 16,-66 0-16,34 33 15,-1 0 1,34 33-16,-100-66 16,33 33-1,-32 0-15,32-33 16,-33 66-1,-32-33-15,65 67 16,-66-67 0,100 66-16,-67-66 15,0 0 1,-33 0-16,34-33 15,-1 33 1,-33-33-16,34 0 16,-1 0-1,-33 0-15,66 0 16,-32 0-1,-1 0-15,33 0 16,-65 0-16,32 0 16,-33 0-1,33 0-15,-65 0 16,65 33-1,0-33-15,33 33 16,-65-33 0,32 0-16,0 0 15,67 0 1,-100 0-16,99 0 15,1 0 1,-67 34-16,67-34 16,-67 0-1,33 0-15,1 0 16,-1 0-1,-33 0-15,67 0 16,-100 0 0,66 0-16,-32 0 15,-1 0-15,-66 0 16,0 0-1,-66 0-15,66 0 16,-33 0 0,0 33-16,0-33 15,34 0 1,-34 0-16,-66 0 125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34:53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4399 13295 0,'33'0'140,"33"0"-124,33 66 0,100 1-16,32-1 15,166 0 1,-99 33-16,165-33 15,-232-33 1,-32 0-16,-133-33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56:45.7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20935 12535 0,'33'0'265,"0"0"-249,-33 0-16,66 0 16,-32 0-1,98 0-15,-66 0 16,33 0-1,-66 0-15,66 33 16,-32 0 0,32-33-16,-66 0 15,0 0 1,33 0-16,-33 0 15,0 0-15,-33 0 16,33 0 0,0 0-16,0 0 15,1 0 1,32 0-16,-33 0 15,33 0 1,0 0-16,33-33 16,-66 33-1,34-33-15,32 33 16,-99 0-1,33 0-15,0-33 16,33 33 0,-33-34-16,0 1 15,-33 33 1,0 0-16,33-33 15,0 33-15,-33-33 16,0 33 0,33-33-16,-33 33 15,0-33 1,0 33-16,0 0 15,33-33 1,-33 33-16,34 0 16,-34-33-1,0 0-15,33 33 16,-33-33-1,0 33-15,0-33 16,0 0 0,33 0-1,-33 33 1,33-33-16,-33-1 15,0-32 1,33 33-16,0-33 16,-33 0-16,66 0 15,-33 0 1,-33-34-16,66-32 15,-33 66 1,33-66-16,-32 33 16,32-1-1,-33 34-15,0-66 16,0 33-1,33-1-15,-66 34 16,66-99 0,0 99-16,-66-33 15,67 65 1,-34-65-16,-33 33 15,33 33 1,0-66-16,0 66 16,-33-33-1,33-1-15,33 1 16,-66 33-16,33-33 15,0 66 1,0-66-16,-33 66 16,33-66-1,-33 66-15,0-33 16,0 33-1,0-33 1,0 0 0,33 33-16,-33-34 31,0 34-31,67-33 15,-67 0 1,33 33 0,0-66-1,-33 66 1,0-33-1,33 33-15,-33-33 16,33 0 0,0 33-1,-33-33 1,0 33-1,33-66-15,0 33 16,0 0 0,0 33-16,0-33 15,0-1 1,0-32-16,-33 66 15,33-33 1,-33-33-16,34 66 16,-1-66-1,-33 66-15,66-33 16,-66 33-1,33-33-15,0 0 16,0 0 0,-33 33-16,33 0 15,0-33 1,-33 0-16,33 33 15,0 0-15,0 0 16,0 0 0,0 0-16,-33 0 15,67 0 1,-1 0-16,0 0 15,0 0 1,33 0-16,-33 0 16,1 0-1,-34 0-15,0 0 16,33 33-1,-33-33-15,0 33 16,33-33 0,-33 33-16,0-33 15,-33 33 1,33 0-16,-33-33 15,33 0 1,1 0-16,-34 33 16,0-33-16,33 0 15,-33 33 1,33 0-1,0-33 1,-33 33-16,33-33 16,-33 33-1,33 0-15,-33 0 16,33 0-1,-33 1-15,66-34 16,-66 66 0,33-33-16,0 0 15,-33 0 1,33 0-16,-33 0 15,33-33 1,-33 33-16,33 0 16,-33 0-16,0-33 15,34 33 1,-34 0-1,0-33 79,33 33-63,-33-33 0,33 34 16,-33-1 0,0-33 0,0 33-32,0-33 48,33 0-63,-33 33 31,0-33 0,0 0-15,0 66-1,33-66-15,-33 0 16,0 33-16,0-33 16,0 33-1,0-33-15,0 33 16,33-33-1,-33 0 17,0 33-17,33-33 1,-33 0-16,0 33 15,0-33 1,0 33 15,0-33 328,0 33-328,33-33-15,-33 0-16,0 34 31,0-34-31,0 0 31,0 33-15,0 0-1,33-33 17,-33 33-1,0-33-31,33 33 15,-33 0 1,0 0 0,0-33-16,0 33 15,33-33 1,-33 33-16,0 0 15,0 0 1,0 0-16,0 0 16,0 34-1,0-34-15,33 33 16,-33 0-1,33-33-15,-33 33 16,34 0 0,-34 33-16,0-99 15,0 67 1,0-1-16,33-33 15,-33 0 1,0-33-16,0 33 16,33-33-16,-33 0 15,0 33 1,0-33-1,0 33 1,33 0-16,-33-33 16,0 33-1,33 0-15,-33 0 16,0 34-1,0-67-15,33 66 16,-33 0 0,33-33-16,-33 0 15,0 0 1,33 0-16,0 33 15,-33-33 1,0 0-16,33 1 16,-33 32-1,0-66-15,0 33 16,33 33-1,-33-66-15,0 66 16,0-66-16,0 33 16,0 0-1,0 0-15,0 0 16,33 0-1,-33 0-15,0 1 16,33-34 0,-33 33-16,0 0 31,33-33 125,-33 0-125,34 0-15,-34 0-1,0 33 1,33-33 46,0 33-31,-33-33-31,33 0 16,-33 33 0,0-33-16,66 0 15,-66 33 1,0-33-16,33 33 15,-33-33 17,66 0-1,-66 33-16,33-33 1,-33 0 0,33 0-1,-33 33-15,33-33 16,0 0-1,0 0-15,-33 33 16,67-33 0,-67 33-16,33-33 15,-33 0 1,33 0-16,0 0 15,0 33 1,-33-33-16,66 0 16,-33 0-16,0 0 15,0 33 1,33-33-16,-33 0 15,34 34 1,32-34-16,-33 0 16,33 0-1,-33 0-15,34 0 16,-34 0-1,33 0-15,-33 0 16,0 0 0,0 0-16,1 0 15,-1 0 1,0 0-16,0 0 15,0 0 1,0 0-16,67 0 16,32 0-16,0 0 15,-32 0 1,-1 0-16,33 0 15,-99 0 1,34 0-16,-67 0 16,0 0-1,-33 0-15,66 0 16,-66 0-1,33 0-15,0 0 16,66 0 0,-33 0-16,34 0 15,-67 0 1,33 0-16,-66 0 15,33 0 1,0 0-16,0 33 16,0-33-1,-33 0-15,66 0 16,-66 0-16,33 0 15,-33 0 17,66 0-17,-32 0-15,32 0 16,0 0-1,33 0-15,-99 0 16</inkml:trace>
  <inkml:trace contextRef="#ctx0" brushRef="#br1" timeOffset="17370">20968 11509 0,'-33'0'62,"33"67"-15,0-34-31,33 33-16,-33-33 15,33 33 1,0 0-16,0 0 15,-33-33 1,34 33-16,-34-32 16,33 32-16,-33-33 31,0-99 31,0 33-46,-33-34-1,33 1-15,-34 0 16,34 0 0,0 33-16,0-33 15,0 33 1,34-33-1,-1 32 17,33 34-17,-33 0 1,0 34 15,0-68 0</inkml:trace>
  <inkml:trace contextRef="#ctx0" brushRef="#br1" timeOffset="18015">21332 11774 0,'33'33'31,"0"-66"-15,0 33 15,33 0-15,-33-33-1,1 33 1,-1-66 46,-33 33-46,-33-67-1,33 67 1,-34 0 0,-32 33 15,33 33-31,0 0 15,0 1 1,0 32-16,0-33 16,33 33-16,0-33 15,33 33 1,0-33-1,0 0-15,33 0 16,-33-33-16,34 0 16,-34 33-1,33-66-15,-33 33 16</inkml:trace>
  <inkml:trace contextRef="#ctx0" brushRef="#br1" timeOffset="18536">21894 11443 0,'-33'-33'31,"0"66"-15,0 0 0,0 33-1,33 1-15,0-1 16,0 0-1,0-33-15,33 0 16,33 0 0,-33-33 15,0-99-16,-33 33 1,0 0-16,0-1 16,-33 1-1,33 33 1,0 99 31,33 1-47,0-1 15,-33-33 1,33 33-16,1-33 15,-1 0 1,33-33 0</inkml:trace>
  <inkml:trace contextRef="#ctx0" brushRef="#br1" timeOffset="18813">22291 11311 0,'-33'0'32,"0"66"-17,0-33 1,0 33-16,33 0 15,33-32 1,-33 32-16,33-33 16,33 0-1,-33 0-15,33-33 16,-33 0-16,1-33 15</inkml:trace>
  <inkml:trace contextRef="#ctx0" brushRef="#br1" timeOffset="19119">22423 10815 0,'34'66'16,"-1"0"0,-33 0-1,33 34-15,0-34 16,-33 33-1,33 0-15,0-33 16,0 0 0,-33 1-16,33-1 15,-33-33 1,0-66-1</inkml:trace>
  <inkml:trace contextRef="#ctx0" brushRef="#br1" timeOffset="19346">22357 11311 0,'66'33'16,"-32"-33"-1,-1 0-15,0-33 16,33 33 0,-33 0-16,33-33 15,-33 33 1,33-33-16</inkml:trace>
  <inkml:trace contextRef="#ctx0" brushRef="#br1" timeOffset="19773">22953 11046 0,'-33'33'16,"-34"34"-1,67-1 1,-33 0-1,33 33-15,0-33 16,33-33 0,34 0-1,-1-66 1,-33-33 15,0 0-31,-33 0 16,0 0-1,0 0-15,0 33 16,0 66 31,0 33-47,0 0 15,33-33-15,0 33 16,-33-33-1,33 0-15,0-33 32</inkml:trace>
  <inkml:trace contextRef="#ctx0" brushRef="#br1" timeOffset="20254">23283 10914 0,'33'99'16,"0"-66"-1,-33 34 1,0-1-16,34 0 15,-34 0 1,0-33-16,0-99 62,0 0-46,0 0-16,0-1 16,0 1-1,0 33-15,66-33 31,-33 99-15,33 0 0,-33 33-1,-33 1 1,33-1-16,-33 0 15,0-33 1,0 0 0,0-33-1</inkml:trace>
  <inkml:trace contextRef="#ctx0" brushRef="#br1" timeOffset="20551">23647 10517 0,'33'33'15,"-33"33"1,0 1-16,33 32 15,0-33 1,-33 33-16,33 0 16,1-32-1,-34-1-15,33-33 16,0 0-1,-33-33 17</inkml:trace>
  <inkml:trace contextRef="#ctx0" brushRef="#br1" timeOffset="20754">23581 10848 0,'66'0'31,"0"-33"-31,0 33 16,1 0-1,-1 0-15,0-33 16,0 33-1</inkml:trace>
  <inkml:trace contextRef="#ctx0" brushRef="#br1" timeOffset="21115">24309 10616 0,'-67'0'31,"1"33"-31,33-33 16,-33 34-1,33-1 1,99 0 0,-33 0-1,33 0-15,1 0 16,-1 0-1,-33 0-15,0 0 32,-66 33-17,0-66 1,-33 33-16,-1-33 15,34 0 1,0 0 0,33-33-1</inkml:trace>
  <inkml:trace contextRef="#ctx0" brushRef="#br1" timeOffset="21715">27980 11443 0,'33'66'16,"-33"34"-1,0-1-15,33 0 16,-33 33-1,0-32-15,33 65 16,0-33 0,0 0-16,0 1 15,0-1 1,0-33-16,-33-33 15,33-32 1,-33-34-16</inkml:trace>
  <inkml:trace contextRef="#ctx0" brushRef="#br1" timeOffset="22051">27980 11708 0,'0'-33'0,"33"-33"16,0 33 0,33 33-16,0-34 15,0 34 1,0 34-16,1-1 15,-1 33 1,-33 0-16,-33 0 16,0-33-1,-33 33-15,0-33 16,-34 0-1,1-33-15,33 0 16,-33-33 0,33 33-16,0-33 15</inkml:trace>
  <inkml:trace contextRef="#ctx0" brushRef="#br1" timeOffset="22450">28542 11509 0,'66'67'16,"-33"-1"-1,0 0-15,0 0 16,-33 0-1,33 0-15,-33 0 16,0-33 0,-33-66 46,33-33-62,0-33 16,33 33-1,-33 0-15,33 33 16,1 0-1,-1 33-15,33 33 16,-33 0 15,0 0-31</inkml:trace>
  <inkml:trace contextRef="#ctx0" brushRef="#br1" timeOffset="22828">29236 11609 0,'-66'33'46,"33"33"-46,0-33 16,33 33 0,33 0-16,-33-33 15,33 33-15,33-33 16,-32-33-1,32 34-15,-33-68 16,0 34 0,0-99-1,-66 33 1,0 33-16,33-33 15,-66 33 1,33 0-16,-1 0 31</inkml:trace>
  <inkml:trace contextRef="#ctx0" brushRef="#br1" timeOffset="23421">29799 11708 0,'-33'0'16,"-34"0"-1,34 0 1,0 33-16,0 33 16,0-33-1,33 33-15,0-33 16,0 0-1,66 0 1,-33-33 0,0-33-16,34 0 15,-34-33 1,0-33-16,-33 0 15,33-34 1,-33 34-16,0-33 16,0 33-1,0 0-15,0 32 16,-33 34-1,66 133 32,-33-1-31,0 0-1,0 0-15,0 0 16,0 1 0,0-1-16,0 0 15,0-33 1,0-33-16,33 33 31</inkml:trace>
  <inkml:trace contextRef="#ctx0" brushRef="#br1" timeOffset="23902">30063 11509 0,'0'67'15,"33"-34"-15,-33 33 16,0 0 0,0 0-16,33 0 15,1-33 1,-34 33-16,66-33 31,-33-66-15,0 0-1,0-33-15,-33 0 16,33-33-1,-33 33-15,0 33 16,0 0 0,0 99 46,0 0-62,0 0 16,0 0-1,0-33-15,0 33 16,33-33-16,0 34 31,0-67-31</inkml:trace>
  <inkml:trace contextRef="#ctx0" brushRef="#br1" timeOffset="24210">30857 11576 0,'0'-67'31,"-66"67"0,0 33-15,33 1-1,0 32-15,33-33 16,0 33 0,0 0-16,33 0 15,0-33-15,33 0 16,0 0-1,0-33-15,-33-33 16</inkml:trace>
  <inkml:trace contextRef="#ctx0" brushRef="#br1" timeOffset="24528">31254 10980 0,'0'33'15,"0"33"1,33 1-16,-33-1 15,0 33 1,33 0-16,-33 0 16,0 1-16,33-34 15,-33 33 1,0-33-16,33-33 15,-33-33 1</inkml:trace>
  <inkml:trace contextRef="#ctx0" brushRef="#br1" timeOffset="24722">31089 11344 0,'66'33'31,"0"-33"-31,-33 33 16,33-33-1,0 33-15,0-33 16</inkml:trace>
  <inkml:trace contextRef="#ctx0" brushRef="#br1" timeOffset="25130">31882 11443 0,'-66'0'31,"0"-33"-16,33 33 1,-33 0-16,33 33 16,33 0-1,0 33-15,33 1 16,33-1-1,-33 33-15,33-33 16,0 0 0,-33 0-16,0-33 15,-33 34 1,-66-67-1,0 0 1,33 0 0,0-33-16,-33 33 15,33-34 1,0 1-16,0 33 15</inkml:trace>
  <inkml:trace contextRef="#ctx0" brushRef="#br2" timeOffset="48597">26260 7276 0,'0'66'78,"-33"-33"-63,33 0-15,-33 33 16,33 1 0,-33-1-16,0 0 15,0 33 1,-1-33-16,1 0 15,0 1 1,0-1-16,0 0 16,33-33-1,-33 33-15,0-33 31,33-66 1</inkml:trace>
  <inkml:trace contextRef="#ctx0" brushRef="#br2" timeOffset="49130">25665 7838 0,'0'100'31,"33"-67"-15,-33 33 0,0 0-16,0 0 15,0 0 1,0-33-16,33 33 15,-33-33 1,33-66 31,0 0-47,0 0 15,33 0 1,0 0-16,0 0 16,1 0-1,-1 0-15,-33 33 16,33 0-1,-33 0-15,0-33 32,-33 0 30</inkml:trace>
  <inkml:trace contextRef="#ctx0" brushRef="#br2" timeOffset="51129">26491 5424 0,'0'66'78,"0"-33"-78,0 33 15,0 0 1,0 1-16,0 32 15,0-33 1,-33 0-16,33 0 16,0-33-16,0 0 15,33 34 1,0-67 15,1 0 0,32 0-31,-33 0 16,33-34-1,0 34-15,-33 0 16,33 0 0,0 0-16,-32 0 15,-1 34 1,33-34-1,-66-67 32,0 34-31</inkml:trace>
  <inkml:trace contextRef="#ctx0" brushRef="#br2" timeOffset="51497">26326 5490 0,'66'-33'31,"0"0"-16,34 33-15,-1-33 16,0 33 0,0-33-16,0 33 15,-32 0 1,32-33-16,-33 33 15,-33 0-15,0 33 32,-33-33-32</inkml:trace>
  <inkml:trace contextRef="#ctx0" brushRef="#br2" timeOffset="51753">26591 5755 0,'33'0'32,"33"0"-17,0-33 1,0 33-16,-33 0 15,33-33 1,-33 33-16,34 0 16,-34 0-1,0 0-15,0 0 16</inkml:trace>
  <inkml:trace contextRef="#ctx0" brushRef="#br2" timeOffset="52274">27318 5622 0,'33'67'31,"-33"-1"-31,33 0 15,-33 0 1,33 0-16,-33 0 16,0 0-1,0-33-15,34 1 31,-34-101 16,0 1-47,0 0 16,0-33-1,0 33-15,33 33 16,0 0 0,0 33-16,33-33 15,-33 66 1,0 0-16,0 0 15,-33 33 1,33 0-16,-33 0 16,0-33-1,0 33-15,33-33 16,-33 1-1,0-68 17</inkml:trace>
  <inkml:trace contextRef="#ctx0" brushRef="#br2" timeOffset="52776">27947 5887 0,'33'0'16,"33"0"0,-33 0-1,33 0-15,-33 0 16,0 0-1,0 0-15,33 0 32,-66-66 30,0 33-62,-33 0 16,0 0-1,0 0-15,0-1 16,0 68-1,-33-34-15,33 33 16,0 33-16,0-33 16,33 33-1,33 0-15,0-33 16,0 33-1,0-33-15,33 0 16,-33-33 0,0 34-16,33-34 15,-33-67 1</inkml:trace>
  <inkml:trace contextRef="#ctx0" brushRef="#br2" timeOffset="53214">28509 5622 0,'33'33'31,"-33"34"-31,33-1 15,-33 0 1,0 33-16,33-33 16,-33-33-1,0 33 1,33-132 31,-33 0-32,0 0-15,0-33 16,0 0-1,33 66-15,0-34 16,0 67 0,0 0-1,34 33 1,-34 1 15,0 32 0</inkml:trace>
  <inkml:trace contextRef="#ctx0" brushRef="#br2" timeOffset="53868">29270 5622 0,'-34'-33'47,"1"66"-31,-33 0-1,33 1-15,0 32 16,33 0-1,-33 0-15,33-33 16,33 0 0,33-33 15,0-33-16,-33 0 1,-33 0-16,34-33 16,-34 33-16,0 0 15,0 99 63,33 0-78,-33-33 16,33 33-1,0 33-15,-33-33 16,0 1 0,0-1-16,0 0 15,-33 0 1,0-33-16,0 0 15,-34-33 1,34 0-16,0 0 16,0-33-1,-33-33 1,66 33-16</inkml:trace>
  <inkml:trace contextRef="#ctx0" brushRef="#br2" timeOffset="54390">29534 5589 0,'33'33'15,"0"34"1,-33-1-16,33 0 16,-33 0-1,33 0-15,0-33 31,1 0-15,32-99 15,-66 33-15,33-33-16,-33-33 15,33 33-15,-33 32 16,0 101 31,0-1-47,0 33 15,-33-33 1,33 33-16,-33 1 16,33-1-1,-33-33-15,33 33 16,0-33-1,0 34-15,0-67 16,0 0 0,0 33-1</inkml:trace>
  <inkml:trace contextRef="#ctx0" brushRef="#br2" timeOffset="55444">26690 6383 0,'0'99'16,"33"-33"-1,-33 1 1,33 32-16,-33 0 15,0-33 1,0 33-16,0-32 16,0-1-1,0 0-15,0-33 16,0-132 46,0-1-62,-33 1 16,33-33-1,0 0-15,33 32 16,0 1 0,0 33-16,33 33 15,0 33 1,1 0-16,-34 0 15,33 33 1,-66 33-16,33 0 16,-33-33-1,0 34-15,-33-1 16,0-33-1,0 0-15,-33 0 16,32 0 0,1-33-1,66 0 16,1 33-15,-1 0 0,33 0-16,-33 0 15,0 0 1,0 0-16,33 1 31,-33 32-15,-33-99 30</inkml:trace>
  <inkml:trace contextRef="#ctx0" brushRef="#br2" timeOffset="55902">27417 6912 0,'34'33'16,"32"-33"-1,-33 0-15,0 0 16,33 33-16,-33-33 16,0 0-1,33 0 16,-33 0-15,-33-33 0,0-33-1,-33 33 1,0-33-16,0 33 15,0 0 1,0 66-16,-33 0 16,0 33-1,33 0-15,33 0 16,0 1-1,0-34-15,33 0 16,0 0 0,33 0-16,-33 0 15,33-33-15,0-33 16,0 33-1</inkml:trace>
  <inkml:trace contextRef="#ctx0" brushRef="#br2" timeOffset="56433">28079 6747 0,'-33'0'16,"0"33"-1,0 33-15,0 0 16,0 33 0,33 1-16,0-34 15,0 0 1,33-33-1,33-33 1,-33-33-16,0 0 16,0-33-1,-33 0-15,33-34 16,-33 34-16,0 0 15,0 132 32,-33 0-31,33 34-1,33-1-15,-33 0 16,0 0 0,33-33-16,0 34 15,0-34 1,0 0-16,33-33 15,-32 0 1,-1-33-16,33 0 16,-33-33-1,-33-33-15,33-33 16</inkml:trace>
  <inkml:trace contextRef="#ctx0" brushRef="#br2" timeOffset="56928">28509 6813 0,'0'66'31,"0"33"-31,33-32 15,0 32 1,-33-33-16,33-33 16,-33 0-1,66 0 1,-33-33-1,0-99 17,0 33-32,-33-33 15,0 32 1,34 34-16,-34 99 47,0 1-32,0-34 1,0 33-16,0 0 15,33 0 1,-33-33-16,33 0 16,0 0 15,-33-132-16</inkml:trace>
  <inkml:trace contextRef="#ctx0" brushRef="#br2" timeOffset="57149">29005 6879 0,'33'99'16,"-33"-32"-1,33-1-15,-33 0 16,33 0-16,-33 0 16,0-33-1,0-33 16</inkml:trace>
  <inkml:trace contextRef="#ctx0" brushRef="#br2" timeOffset="57295">28906 6648 0,'33'33'31</inkml:trace>
  <inkml:trace contextRef="#ctx0" brushRef="#br2" timeOffset="57669">29336 6945 0,'33'100'16,"-33"-34"-1,33 0 1,-33 0-16,33-33 15,-33 0 1,0-99 46,0 0-62,0 0 16,0 0 0,0-1-16,33 34 15,0 0 1,0 0-16,0 33 15,0 0 1,0 0-16,33 66 31,-66-66-31</inkml:trace>
  <inkml:trace contextRef="#ctx0" brushRef="#br2" timeOffset="58130">29766 7078 0,'66'0'32,"-33"0"-32,0 0 15,0 0 1,0 0-16,33 0 31,-66 0 0,33-67 0,-66 1 1,0 33-17,0 33-15,-33 0 16,33 33-1,-33 0-15,33 0 16,33 1 0,0 32-16,0-33 15,33 0 1,0 33-16,0-33 15,33 0 1,-33-33-16,33 0 16,0 0-1</inkml:trace>
  <inkml:trace contextRef="#ctx0" brushRef="#br2" timeOffset="58723">30526 6747 0,'-66'0'47,"33"0"-32,0 66-15,0-33 16,0 33-1,33 0-15,0 1 16,0-1-16,0-33 16,33 0-1,0 0 1,33-33-1,-66-33 1,33-33 0,-33-34-16,0 1 15,0-33 1,0 0-16,0-1 15,0 1 1,0 33-16,0 33 16,0 33-1,33 132 32,-33-33-31,-33 33-1,66 0-15,-66 34 16,33-34-1,33 33-15,-33-66 16,0 34 0,0-34-16,33-33 15,-33 0 1,0-33 15</inkml:trace>
  <inkml:trace contextRef="#ctx0" brushRef="#br2" timeOffset="60174">27087 7739 0,'-66'0'31,"33"33"-15,-1 33-1,-32 34-15,0-1 16,33 66-1,0-33-15,-33 34 16,66-1 0,0 0-16,0 1 15,33-34-15,0 0 16,33-32-1,-33 32-15,33-66 16,1 0 0,-1 0-16,0-66 15,-33-33 1</inkml:trace>
  <inkml:trace contextRef="#ctx0" brushRef="#br2" timeOffset="60726">27583 7904 0,'0'-33'31,"-66"33"-16,33 33 1,-34 34-16,34-1 16,0 33-1,0-33-15,33 0 16,33-33-1,0 0 1,0-33 0,34-33-16,-34 0 15,0-33 1,-33 0-16,33-33 15,-33 66 1,33-33-16,-33 99 47,-33 66-32,66-33-15,-33 0 16,0 0-16,33-33 16,0 33-1,0-66 1</inkml:trace>
  <inkml:trace contextRef="#ctx0" brushRef="#br2" timeOffset="61023">28079 7904 0,'-33'34'31,"0"-1"-15,0 33-16,33 0 15,0 0-15,0 0 16,33 0-1,0-33-15,0 0 16,0-33 0,0-33-16,33 0 15</inkml:trace>
  <inkml:trace contextRef="#ctx0" brushRef="#br2" timeOffset="61279">28410 7508 0,'33'66'32,"-33"0"-32,0 33 15,0 0 1,0 1-16,0 32 15,0-33 1,33-33-16,-33 0 16,0-33-1,0-33 1</inkml:trace>
  <inkml:trace contextRef="#ctx0" brushRef="#br2" timeOffset="61595">28244 7938 0,'33'-34'16,"33"34"-1,-32 0 1,32 0-16,0 0 15,0 0 1,0 34-16,-33-34 16,33 33-1,-33 0-15,-33 0 16,0 33-1,0-33-15,0 33 16,0-33 0,0 33-16,0-66 46</inkml:trace>
  <inkml:trace contextRef="#ctx0" brushRef="#br2" timeOffset="61720">28641 7706 0,'0'-33'31</inkml:trace>
  <inkml:trace contextRef="#ctx0" brushRef="#br2" timeOffset="62066">29038 7904 0,'0'34'16,"33"32"-16,0 0 16,-33 0-16,33 0 15,-33-33 1,33 0-1,0-99 32,-33 0-31,0 0-1,0 0-15,33 0 16,-33 32 0,34 1-1,-1 33 16</inkml:trace>
  <inkml:trace contextRef="#ctx0" brushRef="#br2" timeOffset="62505">29567 7904 0,'-33'34'31,"0"-1"-16,-33 0-15,33 33 16,33 33 0,0-33-16,0-33 15,33 0 1,33-66 15,-33 0-31,0-33 16,-33 0-1,0 0-15,33 0 16,-33-1-1,0 134 32,33-1-31,-33 0-16,0 0 15,33 0-15,-33-33 16,67 0 0,-67-33-1</inkml:trace>
  <inkml:trace contextRef="#ctx0" brushRef="#br2" timeOffset="62802">29931 7508 0,'33'99'31,"-33"-33"-31,-33 33 15,33-33 1,0 34-16,0-1 16,0-33-1,33 0-15,-33 0 16,0-33-1,0-33 17</inkml:trace>
  <inkml:trace contextRef="#ctx0" brushRef="#br2" timeOffset="63138">29799 7871 0,'66'-33'31,"0"33"-31,-33 0 16,33 0-1,-33 33-15,33-33 16,-32 0-1,-1 33-15,33 34 32,-66-34-32,0 33 15,0 0 1,0 0-16,0 0 15,0-33-15,0-132 63</inkml:trace>
  <inkml:trace contextRef="#ctx0" brushRef="#br2" timeOffset="63262">30196 7772 0,'0'-33'63</inkml:trace>
  <inkml:trace contextRef="#ctx0" brushRef="#br2" timeOffset="63598">30526 7706 0,'0'66'15,"0"0"1,-33 0-1,0 1-15,33 32 16,0-33-16,0-33 16,33 0-1,33 0-15,1-33 16,-34 0-1,0-33-15,0-33 16,0 0 0,-33 0-16,0 0 15,-33-1 1,33 1-16,-66 33 15,33 0 1,-1 33-16,1-33 31,33 33-31</inkml:trace>
  <inkml:trace contextRef="#ctx0" brushRef="#br2" timeOffset="63997">30890 7838 0,'33'66'0,"-33"1"16,0-1 0,0-33-1,0 33-15,33-132 78,-33 0-78,0 0 16,33-1-1,0 1-15,0 66 16,1 0 0,-1 33-16,0 0 15,0 34 1,-33-1-16,33 33 15,-33-33 1,0 0-16,0-33 16,0 33-1,0-66 1</inkml:trace>
  <inkml:trace contextRef="#ctx0" brushRef="#br2" timeOffset="64784">27880 9029 0,'67'0'78,"-34"0"-78,33 33 16,0-33-1,0 0-15,0 0 16,-33 0-1,33 0-15,1 0 16,-34 0 0,0-33-1,-33 0 32,-33 0-47,-33-33 31,32 33-31,-32-1 16,33 34-16,-33 0 15,33 34 1,0 32-16,0 0 16,0-33-1,66 33-15,-33-33 16,33 33-1,0-33-15,33 0 16,-33 0 0,33 1-16,-33-34 15,1 33 1,32-33-16,-33 0 31,0-33-31</inkml:trace>
  <inkml:trace contextRef="#ctx0" brushRef="#br2" timeOffset="65285">28674 8864 0,'33'66'31,"0"0"-15,-33 0-16,33 0 15,-33 0 1,0 0-16,0-33 15,34 1 1,-34-101 46,0-32-46,0 33 0,33-33-16,-33 33 15,66 33 1,0 66 15,-66 0-31,33 33 16,0 0-16,-33 0 15,0-33 1,0 33-16,0-33 15,0 1 1,0-68 15</inkml:trace>
  <inkml:trace contextRef="#ctx0" brushRef="#br2" timeOffset="65797">29170 9029 0,'66'0'15,"-32"0"1,32 0-1,-33 0-15,33 0 16,-33 0-16,0 0 16,33 33-1,-33-33 16,-33-66 16,-33 33-31,33-33-16,-33 33 15,0 33 1,0 0-16,-33 0 16,33 66-1,0-33-15,0 33 16,33-33-1,0 33-15,0-33 16,66 33 0,-33-33-16,0-33 15,33 33 1,0-33-16,-33 0 15,0-33-15,0 0 16</inkml:trace>
  <inkml:trace contextRef="#ctx0" brushRef="#br2" timeOffset="66206">29766 8897 0,'0'66'31,"33"0"-31,0 0 16,-33-33 0,33 33-16,-33-33 15,33 0 1,-33-66 31,0-33-32,-33 0 1,66 0-16,-33 0 15,0 0 1,33 33-16,0-1 31,0 34-15,33 34 15,-66 32-15</inkml:trace>
  <inkml:trace contextRef="#ctx0" brushRef="#br2" timeOffset="66768">30361 8897 0,'-33'-33'32,"0"33"-32,-33 66 15,33-33-15,0 33 16,-1 0-1,34-33-15,34 33 32,32-66-17,-33-33 1,33-33-1,-66 33 1,33-33-16,-33 0 16,0 33-1,33 99 32,-33 0-31,0 0-16,33 0 15,-33 0 1,33 0-16,-33 1 15,0-1 1,-33 0-16,33 0 16,-33-33-16,-33 33 15,33-33 1,-33-33-16,33 33 15,0-66 1,-1 0 0,1-33-1,66 0-15</inkml:trace>
  <inkml:trace contextRef="#ctx0" brushRef="#br2" timeOffset="67288">30592 8797 0,'34'67'16,"-1"-1"-1,-33 0-15,33-33 16,0 33-16,-33-33 16,66 0-1,-33-33 16,0 0-15,-33-33 0,33-33-16,-33 0 15,0 0 1,33 33-16,-33 0 31,-33 66 0,33 66-31,0-33 16,0 33-1,0 0-15,-33 1 16,33-1 0,0 33-16,0-33 15,-33-32 1,33-34-16,-33-66 47</inkml:trace>
  <inkml:trace contextRef="#ctx0" brushRef="#br2" timeOffset="68116">30196 7673 0,'33'-66'47,"-33"33"-32,-33 66 32,33 33-31,0-33 15,66 0-15,-33-33-1,0-33 16,-33-33-15,0 33 0,-66 0 15,33 66-16,33 33 1,0-33 0,33 0 15,33-66-16,-33-33 1,-33 33 15,-33 0 0,0 66-15,0 0 0,99 0 15,-33-33-16</inkml:trace>
  <inkml:trace contextRef="#ctx0" brushRef="#br2" timeOffset="68845">31320 7111 0,'66'66'31,"0"0"-31,0 0 16,1 33-1,-34 34-15,0-1 16,0 33-1,-33-32-15,0 65 16,0-33 0,-33 1-16,33 32 15,-33-32 1,-33-34-16,32 33 15,1-66-15,0 1 16,0-1 0,0-33-16,0-33 15,0 0 1,33 0 15</inkml:trace>
  <inkml:trace contextRef="#ctx0" brushRef="#br3" timeOffset="99093">20935 13229 0,'33'-33'47,"33"33"-16,-33 0-15,1 0-1,-1 0-15,0 0 16,33 0-1,-33 33-15,0-33 16,0 0 0,33 0-1,-33 0 16,0-33 16</inkml:trace>
  <inkml:trace contextRef="#ctx0" brushRef="#br3" timeOffset="99556">21927 13064 0,'33'0'32,"0"33"-1,1-33-31,-1 0 15,0 0 1,0 0-16,0 33 16,33-33-1,0 0 1,-33-33 15,0 0-15</inkml:trace>
  <inkml:trace contextRef="#ctx0" brushRef="#br3" timeOffset="100013">22820 12998 0,'66'0'32,"-32"0"-17,-1 0 1,0 0-1,33 0 1,-33 0-16,0 0 16,0 0-1,0 0-15,33 33 31,-33-66-15,-33 33 0</inkml:trace>
  <inkml:trace contextRef="#ctx0" brushRef="#br3" timeOffset="100494">23680 12865 0,'66'0'47,"-33"0"-32,1-33 17,32 33-17,0 0 1,0 0-1,-33-33 17,0 33-32</inkml:trace>
  <inkml:trace contextRef="#ctx0" brushRef="#br3" timeOffset="100964">24276 12535 0,'33'-33'78,"0"-34"-46,0 67-17,0-33 1,0 0 15,0 0 0</inkml:trace>
  <inkml:trace contextRef="#ctx0" brushRef="#br3" timeOffset="101375">24606 12005 0,'33'-33'47,"0"33"-16,0-33 0,1 0-15,32 33-1,-66-33 1</inkml:trace>
  <inkml:trace contextRef="#ctx0" brushRef="#br3" timeOffset="101771">24937 11476 0,'33'-33'47,"0"33"-31,33 0-1,-33 0 17,33 0-17,1 0 1</inkml:trace>
  <inkml:trace contextRef="#ctx0" brushRef="#br3" timeOffset="102200">25665 11443 0,'33'33'31,"33"0"-15,0 34 0,-33-67-1,0 33 1,33 0 15,-33 0-15</inkml:trace>
  <inkml:trace contextRef="#ctx0" brushRef="#br3" timeOffset="102671">26293 12138 0,'33'33'15,"0"0"17,33 33-17,-33-33 1,33 0-1,1 0 1,-34 0 0</inkml:trace>
  <inkml:trace contextRef="#ctx0" brushRef="#br3" timeOffset="103131">26855 12634 0,'33'33'31,"0"0"0,0 0-15,34 0-1,-1 33 1,0-66 15,-66 33-31</inkml:trace>
  <inkml:trace contextRef="#ctx0" brushRef="#br3" timeOffset="103518">27583 12998 0,'33'33'16,"33"0"0,0 0 15,-33-33-16,33 33 1</inkml:trace>
  <inkml:trace contextRef="#ctx0" brushRef="#br3" timeOffset="103816">28277 13097 0,'33'33'16,"0"-33"-1,1 33-15,32-33 16,-33 0-1,0 0-15</inkml:trace>
  <inkml:trace contextRef="#ctx0" brushRef="#br3" timeOffset="104133">29402 13295 0,'33'0'15,"0"0"1,0 33-16,0-33 15,0 0 1</inkml:trace>
  <inkml:trace contextRef="#ctx0" brushRef="#br3" timeOffset="104379">30163 13328 0,'33'0'15,"0"0"1,0 0-16</inkml:trace>
  <inkml:trace contextRef="#ctx0" brushRef="#br3" timeOffset="104869">31122 13262 0,'33'0'0,"33"0"16,-33 33 0,0-33-16,0 0 15</inkml:trace>
  <inkml:trace contextRef="#ctx0" brushRef="#br3" timeOffset="105136">31816 13196 0,'66'33'16,"-33"-33"-1,0 0 1,34 33-16,-34-33 15</inkml:trace>
  <inkml:trace contextRef="#ctx0" brushRef="#br3" timeOffset="105577">30559 13229 0,'33'0'31,"1"0"-31,-1 0 15,0 33-15,33-33 16,-33 0 0,0 0-16,0 0 15</inkml:trace>
  <inkml:trace contextRef="#ctx0" brushRef="#br3" timeOffset="106208">28773 13163 0,'34'0'32,"-1"0"-17,0 0-15,33 0 16,-33 0-1,0 33-15,0-33 32,-33 0-1</inkml:trace>
  <inkml:trace contextRef="#ctx0" brushRef="#br3" timeOffset="113449">24242 12932 0,'34'66'47,"-1"-33"-31,-33 33-16,0-33 15,0 33 1,33 0-16,-33 33 16,33-32-1,0-1-15,-33 0 16,33 0-1,-33 0-15,0-33 16,0-33 15</inkml:trace>
  <inkml:trace contextRef="#ctx0" brushRef="#br3" timeOffset="114126">24110 12799 0,'0'33'47,"0"0"-32,0 34 1,0-34-16,0 33 15,-33-33 1,0-132 46,33 66-46,0-34 0,0 34-16,0-33 15,33 66 16,0 0 1,33 0-17,-33 0 1,0 0-16,34 0 15,-34 0 1,33 0-16,-33 33 16,33-33-1,-33 33-15,0 0 16,33 34-1,-66-34 17,33-33 30</inkml:trace>
  <inkml:trace contextRef="#ctx0" brushRef="#br3" timeOffset="116684">24044 12766 0,'33'33'62,"-33"33"-46,-33-33-1,33 34-15,0-34 16,0 0-1,0 33-15,0-33 32,0-66 14,33-33-30,0 33-16,0-33 16,-33 32-1,33 1-15,0 0 16,34 33-1,-34-33-15,0 33 16,33 0 0,-33 0-16,0 0 15,33 0 1,-99 33 15,-33 0-15,0-33-16,-33 33 15,32 1 1,1-34-16,0 33 15,33-33 1,99-33 15,0 33-15,34-34-1,-1 34-15,0-33 16,-33 33 0,0 0-16,-132 0 46,0 33-46,-33-33 16,0 34 0,32-1-16,1 0 15,33-33 1,66 33 15,33-33-31,34-33 16,-1 33-1,-33-33-15,33 33 16,-66-33-1,-66-1 17,-33 34-17,-33 34 1,33-1-16,-34-33 15,34 33 1,0 0-16,0 0 16,132 0 30,0-66-46,0 0 16,1 33-16,-1-33 16,0 33-1,-33-33-15,-132 66 63,33 0-63,-1 0 15,1 0 1,0 0-16,66-33 31,66 0 0,0-33-31,1 0 16,-34 0-1,33 0-15,-33 0 16,0 0 0,-66 33 30,0 0-46,0 33 16,0 0 0,0 0-16,0-33 15,-34 33 1,134-66 31,-34 0-32,0 0-15,0 0 31,-33-1-31</inkml:trace>
  <inkml:trace contextRef="#ctx0" brushRef="#br3" timeOffset="118392">24242 12568 0,'0'66'31,"-33"-33"-15,0 33-1,0 0-15,33 0 16,-33 1 0,0-34-16,33 33 15,0-33 1,33-99 46,0 33-62,-33-34 16,33 1-1,-33 0-15,0 0 16,33 0 0,-33 132 30,0 0-30,-33 0 0,33 0-16,0-32 15,0 32 1,-33-33-16,66-99 78,-33-1-63,0 1-15,-33 33 16,33-33 0,33 33-16,-33 0 15,0 0 1,33 33 171,34 33-171,-34 0-1,0-33 1,0 33-16,33 0 15,-33 0 1,0 0-16,0 0 16,33 0-1,-99-99 63,0 33-78,-33 0 16,33 0-1,-33 0-15,33 33 16,0-33 0,-34 0-16,34 33 15,100 33 48,-34-33-48,0 33-15,33 0 16,-33-33-1,0 33-15,33-33 16,-33 33 0,-66-33 15,-33 0-16,0 0-15,0 0 16,0 33 0,-1-33-16,1 0 15,33 33 1,66-33 15,33 0-15,1 0-1,-1 0-15,0 0 16,0 0-1,-33 0-15,33 0 16,-33 0 0,-99-33 46,0 33-62,0 33 16,-33-33-16,32 0 15,1 33 1,33-33-16,0 0 31,66 0 0,0 0-31,0 0 16,0-33-1</inkml:trace>
  <inkml:trace contextRef="#ctx0" brushRef="#br3" timeOffset="119269">23217 14089 0,'33'33'78,"0"-33"-78,33 0 15,-32 0 1,32 0-16,0 0 16,-33 0-1,0-33-15,0 33 16,0-33-1,0-33 17,-33 0-32,-33 33 15,33 0 1,-33-1-16,0 1 15,-33 33 1,0 0-16,0 33 16,-1 34-16,1-1 15,33-33 1,33 33-16,0 0 15,33 0 1,33-33-16,1 34 16,-1-34-1,33 0-15,-33 0 16,-33-33-1,33 0-15,-33-33 16</inkml:trace>
  <inkml:trace contextRef="#ctx0" brushRef="#br3" timeOffset="119760">23846 13791 0,'66'100'16,"-33"-67"-16,0 33 16,-33 33-1,33-33-15,-33-33 16,33 33-1,-33-32-15,33-1 32,-66-100-1,33 1-16,0 0 1,0 0-16,0 0 16,33 0-1,0 0-15,0 66 16,0-34-1,0 68 1,0-1 0,1 33-16,-34 33 15,33-33 1,-33 0-16,0-33 15,33 34 1,0-67 15</inkml:trace>
  <inkml:trace contextRef="#ctx0" brushRef="#br3" timeOffset="120160">24507 13957 0,'33'0'0,"33"0"16,-33 0 0,0 0-16,0 0 15,1-33 1,32 0-1,-66-34 1,0 34 0,0 0-1,-66 0 1,-1 66-16,1-33 15,33 66 1,0-32-16,0 32 16,33 0-1,0 33-15,33-33 16,0-33-1,0 33-15,33-66 16,1 34 0,-1-34-16,-33-34 15</inkml:trace>
  <inkml:trace contextRef="#ctx0" brushRef="#br3" timeOffset="120566">24970 13725 0,'33'66'32,"-33"1"-32,33-1 15,-33 0 1,33-33-16,-33 33 15,33-33 1,-33 0-16,0-66 62,0-33-46,0 0-16,33 0 16,-33 33-1,33 0-15,1-1 16,-1 34-1,0 0-15,0 34 16,0-34 0,0 33-16,0 33 31,-33-66-31</inkml:trace>
  <inkml:trace contextRef="#ctx0" brushRef="#br3" timeOffset="121141">25632 13758 0,'-67'66'31,"1"-32"-16,33-1-15,0 0 16,33 0 0,0 0-16,66 33 31,-33-66-31,0 0 15,0 0 1,1-33-16,-1-33 16,0 33-1,-33-33-15,0-1 16,0 34-1,0 99 32,0 34-47,0-34 16,0 33-1,0 33-15,0-65 16,0 32 0,0 0-16,-33-33 15,33-33 1,-33 33-16,-1-66 15,1 33 1,0-33-16,-33-33 16,33 33-1,0-33-15,0 0 16,0-33-1,0 33-15</inkml:trace>
  <inkml:trace contextRef="#ctx0" brushRef="#br3" timeOffset="121681">25863 13824 0,'66'34'16,"-66"32"-1,33 0-15,0-33 16,0 33-1,-33-33-15,33 0 16,34 0 0,-34-33 15,0-99-16,-33 33 1,33 0-16,-33 0 16,0-1-1,0 1-15,-33 132 47,33 1-31,0 32-1,0 0-15,-33 0 16,33 1-1,0-1-15,0 0 16,0-33 0,0 0-16,0 0 15,33-33 1,-33-33 15</inkml:trace>
  <inkml:trace contextRef="#ctx0" brushRef="#br3" timeOffset="122369">23118 14717 0,'33'67'31,"-33"-34"-16,0 33 1,33 0-16,-33 33 16,33-33-1,-33 34-15,0-34 16,33 0-16,-33-33 15,0-66 32,0-33-31,0-34-1,0 34-15,0 0 16,33 0 0,-33 33-16,33 0 15,34-33 1,-34 66-1,0 0 1,-33 33-16,66 0 31,-33 0-15,0-33-1</inkml:trace>
  <inkml:trace contextRef="#ctx0" brushRef="#br3" timeOffset="122867">23647 15015 0,'66'33'31,"-33"0"-15,0-33-16,1 0 15,-1 33 1,0-33-16,0 0 16,33 0-1,-33 0-15,0-33 31,-33 0 1,0-33-17,-66 0 1,33 66-1,0-33 1,-33 33-16,33 0 16,-34 33-1,34 0-15,-33 0 16,33 33-16,33-33 15,0 33 1,33 1-16,0-34 16,0 33-1,33-33-15,-32 0 16,32-33-1,0 0-15,-33 0 16,0-33 0</inkml:trace>
  <inkml:trace contextRef="#ctx0" brushRef="#br3" timeOffset="123429">24209 14883 0,'-66'33'63,"33"0"-63,33 0 15,-33 33-15,0 0 16,33 0-1,0 1-15,33-1 16,-33-33 0,33 0-16,33 0 31,-33-99-16,0 0 1,1 0-16,-1-1 16,-33 1-1,33 0-15,-33 0 16,0 33-1,-33 132 48,33-33-63,-33 33 15,33-32-15,0 32 16,0 33 0,33-33-16,0 1 15,0-34 1,0 0-16,33-33 15,-33 0 1,33-33-16,0-33 16,-33 0-1</inkml:trace>
  <inkml:trace contextRef="#ctx0" brushRef="#br3" timeOffset="123930">24672 14982 0,'0'33'47,"0"0"-47,0 0 15,33 33 1,-33 1-16,0-34 16,34 33-1,-1-33-15,0 0 16,0 0-1,33-33-15,-33 0 16,0-33 0,-33 0-16,33-66 15,-33 32 1,0 1-16,-33 0 15,33 33 1,-33 0-16,33 66 62,33 33-62,0 0 16,-33-33 0,33 34-16,-33-34 15,33 0 1,0-33-1</inkml:trace>
  <inkml:trace contextRef="#ctx0" brushRef="#br3" timeOffset="124155">25235 14916 0,'0'66'16,"33"-33"-1,-33 33-15,33 0 16,-33 1 0,33-1-16,-33 0 15,33-33 1</inkml:trace>
  <inkml:trace contextRef="#ctx0" brushRef="#br3" timeOffset="124341">25135 14651 0,'33'33'31,"1"-33"-15</inkml:trace>
  <inkml:trace contextRef="#ctx0" brushRef="#br3" timeOffset="124708">25466 15048 0,'0'33'16,"33"33"-1,0 1-15,0-34 16,-33-66 46,0-34-62,-33-32 16,33 33 0,0 0-16,33 33 15,-33-33 1,67 33-1,-34 66 1,33 0 0,0 33-1,-33-33 16</inkml:trace>
  <inkml:trace contextRef="#ctx0" brushRef="#br3" timeOffset="125147">25863 14949 0,'66'33'0,"-33"-33"16,33 33-16,-33-33 15,1 0 1,32 0-16,-33 0 31,0-33 0,-33 0-15,-66-33 0,33 33-1,0 33 1,-1-33-16,-32 33 15,0 33 1,33 0-16,0 0 16,0 33-1,33 0-15,33 0 16,0 0-16,0-32 15,33 32 1,34-33-16,-34 0 16,0-33-1</inkml:trace>
  <inkml:trace contextRef="#ctx0" brushRef="#br3" timeOffset="125741">26491 14817 0,'-33'0'16,"-33"0"0,33 0-1,0 33-15,0 0 16,0 0-1,33 33-15,0 0 16,0 0 0,33 0-16,0 1 15,0-67 1,0 33-16,0-33 15,0-33 1,0 0-16,0-34 16,-33-32-16,34-33 15,-34 33 1,0-34-16,0-32 15,0 66 1,0 0-16,0-1 16,-34 34-1,34 33-15,0 132 63,0-32-63,0 32 15,0 33 1,0 0-16,34 1 15,-34-1 1,33 0-16,0 0 16,33-32-1,-33-1-15,0-33 16,0 0-16,0-33 15,-33-33 1</inkml:trace>
  <inkml:trace contextRef="#ctx0" brushRef="#br3" timeOffset="126507">25400 14618 0,'33'33'31,"-33"0"-31,33 34 16,-33-1-1,33 0-15,-33 33 16,33-33-1,-33 0-15,33-33 16,-33 34 0,0-134 46,-33 1-62,33 0 16,-33 0-1,33 0-15,-33 33 16,33-33-1,-33 33-15,66 66 78,-33 33-78,33 0 16,-33 0 0,33-33-16,-33 33 15,33 0 1,-33-33-16,0 1 15</inkml:trace>
  <inkml:trace contextRef="#ctx0" brushRef="#br3" timeOffset="127466">22787 15875 0,'33'33'16,"-33"33"-1,33 0-15,0 34 16,-33-34-1,34 33-15,-1 0 16,-33 0 0,33-32-16,0-34 15,0 0 1,0-66 15,-33-34-15,0 1-1,0 33-15,33-33 16,-33 0-1,0 33-15,33 0 32,0 66-17,0 0 1,0 0-1,-33 33-15,33-33 16,33 0 0,-32 0-1,-1-66 1,0 0 15,0 0-31,-33-33 16,0 0-1,-33 33-15,33-33 16,-33 33-1,0 0 1,-1-1 15,34 1-15</inkml:trace>
  <inkml:trace contextRef="#ctx0" brushRef="#br3" timeOffset="127762">23746 15577 0,'0'33'31,"0"34"-15,-33-1-1,33 33-15,-33 33 16,0-33 0,0 67-16,33-34 15,-33 0 1,0 1-16,0-1 15,33-66 1,0 0-16,0-66 31</inkml:trace>
  <inkml:trace contextRef="#ctx0" brushRef="#br3" timeOffset="128274">24176 16437 0,'66'0'16,"-32"0"-16,32 0 16,0-33-1,-33 33-15,0-33 16,33 0-1,-66-33 17,0 33-17,-33 0-15,0 0 16,-33 33-1,0 0-15,0 33 16,32-33 0,-32 66-16,33-33 15,33 33 1,33 0-16,0 33 15,0 1 1,34-34-16,-1-33 16,0 33-1,0-66-15,-33 0 16,33-33-1,-33 0-15</inkml:trace>
  <inkml:trace contextRef="#ctx0" brushRef="#br3" timeOffset="128785">24739 16173 0,'0'33'16,"33"33"-1,-33 0-15,33 33 16,-33-33-16,33 1 16,-33-1-1,33 0-15,0-33 16,-33-66 31,-33-66-32,33 32 1,-33-32-16,33 33 15,0 0 1,0-33-16,0 66 16,0 0-1,33 0 1,33 99-1,-33-33 1,0 33-16,-33 0 16,33 33-1,-33-33-15,0 34 16,0-34-1,0-33-15,0 0 16,33-33 15</inkml:trace>
  <inkml:trace contextRef="#ctx0" brushRef="#br3" timeOffset="129275">25102 16206 0,'0'33'47,"66"0"-31,-32-33-1,-1 0-15,33 0 16,-33 0 0,33 0-16,-33 0 15,0 33 1,-66 0 15,-33 33 0,33-33-31,0 33 16,0-33-1,0 34 1,33-34 0,66 0 15,0 0-31,0 0 15,-33-33 1,33 0-16,0 33 16,-32-33-1,-1 0-15,33-33 16</inkml:trace>
  <inkml:trace contextRef="#ctx0" brushRef="#br3" timeOffset="129797">25698 16140 0,'0'33'16,"0"33"-16,33 0 16,0 33-1,0-33-15,-33 0 16,33 1-1,0-34-15,0-33 16,33 33 0,-33-99-1,-33 33 1,0-34-1,0 1-15,0 33 16,0-33 0,0 99 46,0 66-62,0-33 16,0 1-1,-33 32-15,33 0 16,0 0-1,-33 0-15,33-32 16,0-34 0,33 0-1</inkml:trace>
  <inkml:trace contextRef="#ctx0" brushRef="#br3" timeOffset="130553">26161 16305 0,'33'66'0,"-33"0"16,0 0-1,0 1-15,0 32 16,0-33 0,33 0-16,-33-33 15,0 0 1,33-66 31,-66-33-32,33 0-15,-33-33 16,33 32-1,0 1-15,33 0 16,-33 33 0,33 0-16,0 0 15,0 33 1,0 0-16,0 66 15,0-33-15,-33 33 16,33 0 0,-33 1-16,0-34 15,0 0 1,0-99 46,0 33-62,0-34 16,0 1-1,33 0-15,-33 0 16,33 33 0,1-33-16,32 66 31,-33 66-16,-33-33-15,0 66 16,0-33 0,33 0-16,-33-32 15,0 32 1,0-33-1,0-66 1</inkml:trace>
  <inkml:trace contextRef="#ctx0" brushRef="#br3" timeOffset="131002">26723 16206 0,'66'66'31,"-33"-33"-15,33-33-16,-33 0 16,34 33-1,-34-33-15,33-33 16,-33 33-1,0-66 1,-33 33 0,0 0-16,0 0 15,-66 0 1,0-1-1,33 34-15,-1 34 16,-32-1 0,33 0-16,33 0 15,0 33 1,0 33-16,33-33 15,0 33 1,34-32-16,-1-1 16,0-33-1,0 0-15,0-33 16,0 33-1,-33-33-15</inkml:trace>
  <inkml:trace contextRef="#ctx0" brushRef="#br3" timeOffset="131781">23184 16933 0,'66'33'31,"-66"0"0,33 34-31,-33 32 16,33-33-1,-33 66-15,33 1 16,-33 32-1,34-33-15,-34 34 16,33-34 0,-33 0-16,0-66 15,33 0 1,-33-32-1</inkml:trace>
  <inkml:trace contextRef="#ctx0" brushRef="#br3" timeOffset="132147">23283 17198 0,'0'-33'16,"33"0"-1,34 33-15,-1 0 16,0 33 0,0 0-16,0 0 15,0 0 1,-33 0-16,0 33 15,-66-33 1,0 0 0,-33 1-1,-33-34-15,33 0 16,0 0-1,33 0-15,-1-34 32,134-32-17,-34 33 1</inkml:trace>
  <inkml:trace contextRef="#ctx0" brushRef="#br3" timeOffset="132545">23879 17033 0,'0'66'47,"0"0"-32,33 0-15,-33 0 16,33 0-1,0 0-15,-33 1 16,33-34 0,-66-133 46,33 34-62,-33 0 16,33 0-1,-33 0-15,66 0 16,0 33-1,0 33 1,33 33 15,-33 0-15</inkml:trace>
  <inkml:trace contextRef="#ctx0" brushRef="#br3" timeOffset="133004">24276 17264 0,'66'0'31,"0"0"-31,-33 0 16,0 0 0,0-33-16,0 33 15,33-33 1,-33 0-1,-66-33 17,0 33-17,0 33 1,-33 0-16,33 0 15,-33 33 1,33 33-16,0-33 16,0 33-1,33 0-15,0-33 16,0 0-1,66 34-15,-33-34 16,33-33 0,0 0-16,0 0 15,0 0 1</inkml:trace>
  <inkml:trace contextRef="#ctx0" brushRef="#br3" timeOffset="133447">25102 17066 0,'-66'-33'31,"33"33"-15,0 0 0,0 33-1,33 33 16,33-33-15,0 0-16,0 0 16,0 33-1,0-33-15,0 0 16,-33 0-1,-33 34 1,0-34 0,0-33-1,-33 0 1,33 0-16,0 0 15,0-33 1,0 33 0</inkml:trace>
  <inkml:trace contextRef="#ctx0" brushRef="#br3" timeOffset="133956">25202 17264 0,'66'0'31,"0"0"-16,-33 0 1,0 0-16,0 0 16,0-33-16,33 0 31,-66 0 0,-66 0-15,33 33-1,0 0-15,0 0 16,0 0-1,0 33-15,0 0 16,0 0 0,33 0-16,0 0 15,0 33 1,33-33-16,0 34 15,0-34 1,33 0-16,-33-33 16,33 33-16,-33-33 15,0 0 1,0-33-16</inkml:trace>
  <inkml:trace contextRef="#ctx0" brushRef="#br3" timeOffset="134497">25764 17099 0,'33'33'31,"-33"0"-31,33 0 15,0 33 1,-33 0-16,33 0 16,-33 1-1,0-1-15,33 0 16,-33-33-1,0 0-15,33-99 63,-33 33-63,0-33 15,0-1-15,0 1 16,0 0 0,0 33-16,33 0 31,33 33-16,1 66 1,-67-33 0,33 0-1,-33 33-15,33-32 16,-33 32-1,33-33-15,-33 33 16,0-33 0,33-33 15</inkml:trace>
  <inkml:trace contextRef="#ctx0" brushRef="#br3" timeOffset="134783">26491 16834 0,'0'33'16,"0"33"0,0 0-16,0 1 15,33 32 1,-33-33-16,34 33 15,-34-33 1,33 1-16,-33-1 16,33 0-1</inkml:trace>
  <inkml:trace contextRef="#ctx0" brushRef="#br3" timeOffset="135110">26161 17132 0,'33'0'46,"33"33"-30,-33-33-16,33 33 16,0 0-1,0-33-15,1 33 16,-1 0-1,0 0-15,-33-33 16,0 0 0,0 33-16,0-66 15,0 33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43:3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16834 11708 0,'0'33'47,"33"-33"-16,0 33-31,0 0 16,33 0 0,-32-33-16,32 33 15,-33 0 1,33 0-16,-33-33 15,33 33 1,-33 0-16,33 1 16,-33-1-1,1-33-15,-1 0 31,33-67 1,-66 34-17,33 0 1,-33 0-16,0-33 15,33 0-15,-33 0 16,0 33 0,33-33-16,0 33 15,-33-1 1,33 1-16,0-33 31,0 33 0,-33 0-15</inkml:trace>
  <inkml:trace contextRef="#ctx0" brushRef="#br0" timeOffset="436.8">16966 11609 0,'-33'33'32,"0"-66"30,33-34-46,33 34-1,-33 0-15,0-33 16,0 0-1,0 33-15,0-33 16,0 33-16,33 0 16</inkml:trace>
  <inkml:trace contextRef="#ctx0" brushRef="#br0" timeOffset="686.4">17231 11642 0,'0'-66'31,"0"-1"-15,0 34-1,0-33-15,33 0 16,-33 33 0,0-33-16,0 33 15</inkml:trace>
  <inkml:trace contextRef="#ctx0" brushRef="#br0" timeOffset="1294.8">17198 10881 0,'66'33'16,"-33"-33"0,33 0-16,-33 0 15,34-33 1,-34 33-16,0 33 15,33-33 1,-33 0-16,33 33 16,-33-33-1,0 33 1,-66-33 15,-33-33-15,0 33-1,0-33-15,0 0 16,-1 33-1,67-66 1,0 0 0,33 33 15,34 0-16,-34 33 1,33-34-16,-33 34 16,33 0-1,-33 0-15,33 0 16,-33 0-1,0 0-15,0-33 32</inkml:trace>
  <inkml:trace contextRef="#ctx0" brushRef="#br0" timeOffset="1809.6">17429 10319 0,'-33'0'31,"0"-66"-15,33 33 0,0-1-16,-33-32 15,66 33 1,-33 0-16,33 0 31,0 33-15,1 0-16,32 33 15,-33 0 1,0 0-16,0-33 15,33 33 1,-33-99 15,-33 33-15,33 0-1,-33 0-15,0-33 16,0 33 0,33 0-16,-33-33 31,0 33-16</inkml:trace>
  <inkml:trace contextRef="#ctx0" brushRef="#br0" timeOffset="2341">17363 9525 0,'66'0'32,"1"-33"-17,-34 33 1,0-33-16,33 33 15,-33-33 1,0 33-16,0-33 31,-66 0 0,-33-34-15,0 34 0,0 33-16,33 0 15,66 33 48,33 1-63,0-34 15,-33 33-15,33 0 16,0 0-1,0-33-15,-33 33 16,1-33 0,-1 33-16,0-33 15,33 0 1,-66 0-1</inkml:trace>
  <inkml:trace contextRef="#ctx0" brushRef="#br0" timeOffset="3060.6">17463 8963 0,'33'0'47,"0"-33"-31,33 33-16,0-33 15,0 33 1,0 0-16,-33 0 16,33 0-1,-132 0 48,0-33-63,-66-1 15,33 34-15,33-66 16,32 33-1,34 0 1,34-33 0,-1 33-1,33 33 1,-33 0-16,33 0 15,33-33 1,-66 33-16,-66-33 62,-33 0-46,0 0 0,0 0-16,33 0 15,33-1 1,66 1-1,-33 0 1,33 66 0,0-33-16,0 0 15,0 0 1,-32 0-16,-34-33 31</inkml:trace>
  <inkml:trace contextRef="#ctx0" brushRef="#br0" timeOffset="3466.2">17694 8070 0,'33'-66'62,"-33"0"-46,0 32-1,-33-32 1,-33 33 15,33 33-31,0 33 16,0 0-1,0 34-15,33-34 16,66 66-1,-33-33-15,33-33 16,0 0 0,0 0-16,-33-66 15,0 0 1,0 0-16,1-33 15,-1 0 1,-33 33-16,33-34 16</inkml:trace>
  <inkml:trace contextRef="#ctx0" brushRef="#br0" timeOffset="4371">18025 11079 0,'33'34'62,"33"-1"-62,0 0 16,33 33-1,-33-33-15,34 33 16,-34-33-1,0 33-15,0-33 16,-33 0 0,-66-66 30,0-33-30,-66 33-16,33 0 16,-34-33-16,1 33 15,0-33 1,33 33-16,33 0 15,0-34 1,66 34 46,0 33-62,33 0 16,0-33 0,0 33-16,0 0 15,34 0 1,-34 0-16,-33-33 15,33 33 1,-33 0-16,0 0 16,0 0-1,33 0 1,-66 0-1</inkml:trace>
  <inkml:trace contextRef="#ctx0" brushRef="#br0" timeOffset="4589.4">18620 11278 0,'-33'-33'46,"33"0"-30,0-33-16,0-1 16,33 34-1,-33-33-15,33 33 16</inkml:trace>
  <inkml:trace contextRef="#ctx0" brushRef="#br0" timeOffset="4885.8">18554 10352 0,'-33'-33'15,"33"66"16,-33 33-15,66-33-16,0 33 16,0-33-1,33 0-15,0-33 16,0 0-1,-33 0-15,1-99 32,-1 66-32,-33-33 15</inkml:trace>
  <inkml:trace contextRef="#ctx0" brushRef="#br0" timeOffset="5213.4">18322 9790 0,'67'0'32,"-1"33"-32,0-33 15,0 0 1,0 33-16,0-33 15,0 33 1,1 0-16,-34-33 16,33 0-1,-33 33-15,-33-33 16</inkml:trace>
  <inkml:trace contextRef="#ctx0" brushRef="#br0" timeOffset="5572.2">18719 10054 0,'0'-99'31,"0"66"-31,0-33 16,33 0-1,-33 33-15,33-1 16,-33 1-1,67 0 17,-34 33-17,0 0 1,0 0-16,33 33 15,-33-33 1,0 0 0</inkml:trace>
  <inkml:trace contextRef="#ctx0" brushRef="#br0" timeOffset="5728.2">18554 9459 0,'0'-33'63,"33"0"-63</inkml:trace>
  <inkml:trace contextRef="#ctx0" brushRef="#br0" timeOffset="5962.2">18686 9062 0,'99'0'16,"-32"0"-1,-1 0 1,0 0-16,0-33 15,-33 33-15,0 0 16</inkml:trace>
  <inkml:trace contextRef="#ctx0" brushRef="#br0" timeOffset="6149.4">18488 9062 0,'0'-66'63</inkml:trace>
  <inkml:trace contextRef="#ctx0" brushRef="#br0" timeOffset="6523.8">18620 8731 0,'66'0'15,"-33"0"-15,33 0 16,-33-33-1,1 33-15,32-33 16,-33 0 0,-33 0 46,-33 0-62,-33 33 16,-34-33-1,34 33-15,0 0 16,33 0-1,33 0 32</inkml:trace>
  <inkml:trace contextRef="#ctx0" brushRef="#br0" timeOffset="6711">18620 8235 0,'66'0'15,"0"33"1,-33-33-16,34 0 16,-34 0-1,0 0-15,33 0 31</inkml:trace>
  <inkml:trace contextRef="#ctx0" brushRef="#br0" timeOffset="6867">18389 8103 0,'0'-33'31</inkml:trace>
  <inkml:trace contextRef="#ctx0" brushRef="#br0" timeOffset="7132.2">18223 7673 0,'66'0'16,"0"33"-1,1 0 1,-1-33-16,0 0 16,0 33-1,0-33-15,0 0 16,-33 33-1,34-33-15,-34 0 16,0 0 0</inkml:trace>
  <inkml:trace contextRef="#ctx0" brushRef="#br0" timeOffset="7350.6">18686 8070 0,'0'-99'15,"0"32"1,0-32-1,0 33-15,33 0 16</inkml:trace>
  <inkml:trace contextRef="#ctx0" brushRef="#br0" timeOffset="7803">18653 7342 0,'33'0'31,"33"0"-16,0 33 1,-32-33-16,32 0 16,0-33-1,-33 33-15,0-33 31,-33-33-15,0 33 0,-33 0-16,-33 0 15,0-33 1,-1 66-16,101 66 47,65 0-32,-33 0-15,33-33 16,0 33-1,-32-33-15,32 33 16,-33-32 0,0-1-16,-33-33 15,-33 33 16</inkml:trace>
  <inkml:trace contextRef="#ctx0" brushRef="#br0" timeOffset="10626.6">23118 15379 0,'33'-33'31,"0"99"-15,0 0 0,-33 0-16,0 33 15,0 1 1,0-1-16,0 0 15,33 0 1,-33 1-16,0-1 16,33-33-1,-33-33-15,0 0 16,0-33 15</inkml:trace>
  <inkml:trace contextRef="#ctx0" brushRef="#br0" timeOffset="10923">22754 15180 0,'0'-33'31,"66"0"-15,0 0-1,1 33-15,-1 0 16,33 0 0,0 0-16,0 0 15,1 33-15,-1-33 16</inkml:trace>
  <inkml:trace contextRef="#ctx0" brushRef="#br0" timeOffset="11422.2">23548 15842 0,'99'0'16,"-33"0"-1,0 0 1,-32 0-16,32 0 15,-33 33 1,33-33-16,-33 0 16,-33-66 30,0 0-30,-33 0-16,-33-1 16,0 34-1,-1 33-15,1 66 16,0 1-1,33-1-15,-33 33 16,66-33 0,0 0-16,0 0 15,33 1 1,33-34-16,0 0 15,0-33 1,1-33-16,-1 0 16</inkml:trace>
  <inkml:trace contextRef="#ctx0" brushRef="#br0" timeOffset="12111.6">24209 15610 0,'33'67'16,"-33"32"0,34 0-16,-34 0 15,33-33 1,-33 1-16,33-34 15,-33 0 1,33-99 31,-33-1-32,-33 1-15,33 0 16,0 0 0,33 0-16,0 0 15,0 66 1,0 33-1,33 0 1,-33 33 0,0 0-16,-33 33 15,33-33 1,-33 1-16,0-34 15,33-66 32,-33-34-31,0-32-16,33 0 15,-33 33 1,34 0-16,-1 33 16,33 0-1,-33 33-15,0 33 16,0 33-1,0 0-15,0 0 16,-33 33 0,0 1-16,0-67 15,-33 0 1,33-33 15</inkml:trace>
  <inkml:trace contextRef="#ctx0" brushRef="#br0" timeOffset="12408">25268 15544 0,'0'33'0,"33"67"16,-33 32 0,0-33-16,33 33 15,-33 1 1,0-34-16,33 0 15,-33 0 1,0-33-16,0 1 16,33-34-1,-33-33 16</inkml:trace>
  <inkml:trace contextRef="#ctx0" brushRef="#br0" timeOffset="12704.4">25268 15776 0,'66'-66'16,"0"66"-16,0 0 15,0 33 1,-33 0-16,34 33 16,-67-33-1,0 33-15,0 0 16,-67 0-1,34-32-15,-33 32 16,0-66 0,0 33-16,33-66 15,0 33 1</inkml:trace>
  <inkml:trace contextRef="#ctx0" brushRef="#br0" timeOffset="13094.4">25830 15908 0,'66'0'16,"-33"0"-1,0 0-15,0 0 16,33-33 0,-32 0-1,-34 0 1,-34-33-1,1 33 1,0 33-16,-33 33 16,33 0-1,0 66-15,-33-33 16,66 33 0,0-32-16,33-1 15,0-33 1,0 0-16,33-66 15,0 0 1</inkml:trace>
  <inkml:trace contextRef="#ctx0" brushRef="#br0" timeOffset="13484.4">26326 15643 0,'0'67'15,"33"-1"1,-33-33-1,0 66-15,33-33 16,-33 0 0,0-33-16,0-66 62,0-33-46,0-33-1,-33 33-15,33-33 16,0 32-16,33 34 15,0 33 1,0 0 0,0 0-1,0 33 1,1 1-1,-34 32-15,33-33 16</inkml:trace>
  <inkml:trace contextRef="#ctx0" brushRef="#br0" timeOffset="13952.4">26954 15610 0,'-66'67'47,"33"32"-31,0 0-16,0-33 15,0 0 1,66 0-1,0-66 1,0 0-16,33 0 16,-33-33-16,1 0 15,-1 0 1,0-33-16,0 33 15,-33-33 1,0 0-16,0 0 16,0 132 30,33 0-30,0 33 0,-33-33-16,33 0 15,0 1 1,-33-34-1,33-66 1</inkml:trace>
  <inkml:trace contextRef="#ctx0" brushRef="#br0" timeOffset="14280">27484 14883 0,'0'33'16,"33"66"-16,-33 0 15,33 1 1,-33-1-16,33 33 15,-33-33 1,0 34-16,33-34 16,-33-33-1,33 33-15,-33-66 16,33 33-1,-66-66 17</inkml:trace>
  <inkml:trace contextRef="#ctx0" brushRef="#br0" timeOffset="14467.2">27351 15610 0,'33'0'31,"34"0"-31,-1-33 16,0 33-1,0 0-15,0-33 16</inkml:trace>
  <inkml:trace contextRef="#ctx0" brushRef="#br0" timeOffset="14857.2">27947 15511 0,'33'33'16,"-33"33"-1,0 1-15,0 32 16,0-33 0,0 0-16,0-33 15,33 0 1,33-66 15,-33 0-31,0 0 16,0-33-1,-33 33-15,33-66 16,-33 32-1,0 34-15,-33 66 47,33 67-31,33-34-16,-33 0 15,33 0 1,-33 0-16,33-33 16,0 0-1,0-66 1</inkml:trace>
  <inkml:trace contextRef="#ctx0" brushRef="#br0" timeOffset="15294">28377 15478 0,'33'99'16,"0"-33"-1,0-32 1,-33 32-16,33 0 15,0-33 1,-33 0 0,33-99 62,-33 0-78,-33-34 15,33 34 1,33 33-16,0-33 15,0 66 17,0 0-32,0 33 15,0-33 1,0 33-16,34 33 31,-34-33-31</inkml:trace>
  <inkml:trace contextRef="#ctx0" brushRef="#br0" timeOffset="15715.2">29104 15677 0,'66'0'16,"0"0"0,-32-34-1,-1 1 1,0-33 15,-66 33-15,-34 33-1,34 0 1,-33 66-1,0 0-15,33-32 16,0 32 0,33-33-16,33 0 15,0 0 1,0 0-16,33 0 15,-33-33 1,34 0-16,-34 0 16,0-33-1</inkml:trace>
  <inkml:trace contextRef="#ctx0" brushRef="#br0" timeOffset="22362.8">27947 13725 0,'0'33'0,"0"33"16,33 34-1,-33-34-15,0 0 16,33 33-1,-33-33-15,0 1 16,0 32 0,-33-66-16,33 33 15,0-33-15,0 0 16</inkml:trace>
  <inkml:trace contextRef="#ctx0" brushRef="#br0" timeOffset="22830.8">27517 14751 0,'33'-34'15,"0"34"1,33 0 0,-33 0-16,33 0 15,0-33 1,-33 33-16,0 0 15,1 0 1,-1 67 15,-33-1-31,-33-33 16,33 0-1,-34 33-15,1-33 16,33 33 0,-33-33-16,33 0 31,33-33-16</inkml:trace>
  <inkml:trace contextRef="#ctx0" brushRef="#br0" timeOffset="23189.6">28178 14618 0,'-66'66'15,"0"1"1,33-34-1,0 33-15,33 0 16,0 0 0,33-33-16,0-33 15,0 33 1,0-33-16,33-33 15,-33 0 1,33 0-16,-33-33 16,-33 0-1,0-34-15,0 34 16,-33 33-1,-33-33 1,33 66 15</inkml:trace>
  <inkml:trace contextRef="#ctx0" brushRef="#br0" timeOffset="23517.2">29369 13858 0,'33'33'32,"0"33"-32,-33 0 15,0 0 1,0 33-16,0-33 15,0 1 1,0-1-16,0 33 16,0-66-16,0 33 15,0-33 1</inkml:trace>
  <inkml:trace contextRef="#ctx0" brushRef="#br0" timeOffset="24219.2">29567 14618 0,'-66'0'31,"33"0"-15,-33 0 0,0 33-16,33 0 15,33 34 1,0-34-1,66 0 1,-33 0-16,33 0 16,0-33-1,-33 33-15,-33 0 31,-33 33-15,0-33 0,-33-33-16,0 0 15,0 33-15,33-66 16,33-33 15,33 33-15,0-33-16,0 0 15,33 0 1,-33 32-16,0 1 15,0 0 1,-66 0 31</inkml:trace>
  <inkml:trace contextRef="#ctx0" brushRef="#br0" timeOffset="24656">29799 14552 0,'-33'0'31,"0"0"-31,-1 33 16,1 33-16,0 0 16,0 1-1,0-1-15,66-33 16,0 0-1,0 0-15,34-33 16,-1 0 0,-33 0-16,33-33 15,-33 0 1,0-33-1,-66 33 1,33 0-16,-33-34 31,-33 34-15,0 33-1,33 0 17</inkml:trace>
  <inkml:trace contextRef="#ctx0" brushRef="#br0" timeOffset="26996">19579 14321 0,'-33'0'0,"0"0"16,-33 66 0,33-33-1,0 0-15,0 33 16,0-33-1,0 33-15,33 33 16,0-32 0,33 32-16,0-33 15,0-33 1,0 0-16,33-33 15,-33 0 1,33-33-16,-33 0 16,0 0-1,0 0-15,0-33 16,1 0-1,-34 32-15,0-32 16,-34 0 0,1 33-16,0-33 15,0 33 1,-33 0-16,33 0 15,0 33 1,0 0 0</inkml:trace>
  <inkml:trace contextRef="#ctx0" brushRef="#br0" timeOffset="27417.2">20505 13725 0,'0'33'16,"0"33"0,33 1-1,-33-1-15,0 33 16,0-33-1,0 33-15,0 1 16,0-34 0,-33 0-16,33 0 15,0-33 1</inkml:trace>
  <inkml:trace contextRef="#ctx0" brushRef="#br0" timeOffset="27729.2">20373 14717 0,'0'100'31,"0"-34"-31,0 0 15,0 0 1,0 0-16,0 0 16,33-33-1,-33 1 1</inkml:trace>
  <inkml:trace contextRef="#ctx0" brushRef="#br0" timeOffset="28088">20671 14784 0,'-33'66'15,"-1"0"1,1 0-16,0 33 15,33-33 1,0-33-16,33-33 31,34-33 0,-34-33-31,0 0 16,-33 0 0,33 33-16,-66-33 15,33 0 1,-33 33-16,0-1 31,-1 34-31</inkml:trace>
  <inkml:trace contextRef="#ctx0" brushRef="#br0" timeOffset="28509.2">21762 13791 0,'33'33'16,"33"34"-1,-66-1 1,33-33 0,-33 33-16,0 0 15,33 33 1,-33-32-16,0-1 15,33-33 1,-33 33-16,33-33 16,-33 0-1,0 0 1</inkml:trace>
  <inkml:trace contextRef="#ctx0" brushRef="#br0" timeOffset="29117.6">21630 14883 0,'0'-33'15,"33"-33"1,33-1 15,0 67-31,-33 0 16,0 0-1,0 100 1,-33-67-1,0 33-15,0 0 16,-33 33 0,33-33-16,-33-33 15,-33-33 1,33 0 15,0-33-15,33 0-1,0 0-15,33-33 31,33 66-15,-33 0 0,33 66-1,-66-33 1,0 0-16,33 0 15,-33 34 1,0-67 0</inkml:trace>
  <inkml:trace contextRef="#ctx0" brushRef="#br0" timeOffset="29492">22093 14717 0,'-33'67'16,"33"-1"-1,-33 0 1,33 33-16,0-33 15,33-33 1,0 0 0,33-66-1,-33 33 1,0-33-16,0-33 15,0 33 1,-33-33-16,0-33 16,0 33-1,-33 32-15,33 1 16,-66 0-1,33 0 17,33 33-32</inkml:trace>
  <inkml:trace contextRef="#ctx0" brushRef="#br0" timeOffset="29897.6">23283 13824 0,'0'34'31,"0"32"-15,0 0-16,0 0 16,0 0-1,0 0-15,0 0 16,0 1-1,0-1-15,0-33 16,33 33 0,-33-33-16,0 0 15</inkml:trace>
  <inkml:trace contextRef="#ctx0" brushRef="#br0" timeOffset="30443.6">23052 14684 0,'0'-33'16,"99"-33"15,-66 66-31,0 0 15,0 33 1,0 0 0,-66 33-1,0 1 16,0-67-15,66 33 31,0 0-32,33-33 1,-66 66 15,-66-33-15,33 0-1,-33 0 1,33-33-16,0-33 31</inkml:trace>
  <inkml:trace contextRef="#ctx0" brushRef="#br0" timeOffset="30802.4">23482 14585 0,'0'66'16,"-33"0"0,0 1-16,33-1 15,-33 0 1,33-33-16,33 0 31,33-33-15,-33-33-1,0 0-15,33-33 16,-66 33-1,33-33-15,-33-1 16,0 1 0,-33 33-16,-33 0 31,33 33-16,33-33 1</inkml:trace>
  <inkml:trace contextRef="#ctx0" brushRef="#br0" timeOffset="31177.8">24408 13626 0,'0'33'16,"0"33"-1,0 0-15,0 1 16,0-1-16,0 0 15,0 0 1,0 0-16,0 0 16,0 0-1,0-32-15,0 32 16,33-66-1</inkml:trace>
  <inkml:trace contextRef="#ctx0" brushRef="#br0" timeOffset="31599">24209 14618 0,'-33'33'15,"33"0"1,0 0 0,0 1-16,0-1 15,0 33 1,66-33 31,-66-33-32,67 0-15,-34 0 16,0 0-1,0 0 1,0 0 0</inkml:trace>
  <inkml:trace contextRef="#ctx0" brushRef="#br0" timeOffset="31834">24408 14618 0,'-33'66'31,"33"1"-31,0-1 16,0 0-1,0 0-15,0-33 16,33 33-1,-33-33 1,33-33 0</inkml:trace>
  <inkml:trace contextRef="#ctx0" brushRef="#br0" timeOffset="32193.8">24639 14684 0,'-66'67'16,"66"-34"0,-33 33-1,33 0-15,0 0 16,0-33-1,66-33 1,0 0 0,-33-33-1,1 0 1,-1 0-16,-33 0 15,0-33 1,0 33-16,-33-34 16,-1 34-1,34 0-15,-33 0 16,-33 0-1</inkml:trace>
  <inkml:trace contextRef="#ctx0" brushRef="#br0" timeOffset="32630.6">25499 13758 0,'0'66'31,"0"-32"-15,0 32 0,0-33-16,0 33 15,0 0 1,0 0-16,0-33 15,0 33 1,0-32-16,33 32 31,-33-66-31</inkml:trace>
  <inkml:trace contextRef="#ctx0" brushRef="#br0" timeOffset="33145.4">25400 14684 0,'0'67'46,"0"-1"-30,0-66 0,33 33 30,33-66-30,-33 33 0,0 0-1,0 33 1,1 33-1,-34-33 1,-34 33 0,-32-33-1,33 0 16,-33-99-15</inkml:trace>
  <inkml:trace contextRef="#ctx0" brushRef="#br0" timeOffset="33348.2">25367 14651 0,'66'-33'31,"-33"0"-31,0 33 16,0-33 0,0 33-16,0 0 15,1 0-15</inkml:trace>
  <inkml:trace contextRef="#ctx0" brushRef="#br0" timeOffset="33691.4">25863 14618 0,'0'66'16,"-33"1"-1,0-1-15,33 0 16,-33-33-1,66 0-15,0 0 32,33-33-17,-33-33 1,33 0-1,-66 0 1,0-33-16,0 0 16,0 32-1,-33-32-15,0 33 16,33 0-16,-66-33 31</inkml:trace>
  <inkml:trace contextRef="#ctx0" brushRef="#br0" timeOffset="34112.6">26789 13527 0,'33'66'31,"-33"0"-16,0 0-15,33 0 16,-33 34 0,0-34-16,-33 0 15,33 33 1,33-33-16,-33 0 15,0 1 1,0-1-16,0-33 16,0 0-1</inkml:trace>
  <inkml:trace contextRef="#ctx0" brushRef="#br0" timeOffset="34627.4">26756 14684 0,'-66'0'16,"0"33"15,33 34-31,0-1 16,33-33-1,-34 66-15,34-66 16,0 33 0,67-33-1,-34 0 1,0-33-16,0-33 15,0 33 1,33-66 0,-66 33-1,-66 0 1,33 33-1,0 33 1,0 0-16,0 0 16,33 0-1,-33 0 1,66 0-1,0-66 1</inkml:trace>
  <inkml:trace contextRef="#ctx0" brushRef="#br0" timeOffset="35048.6">27054 14651 0,'-66'33'32,"32"34"-32,1-1 15,0 0-15,33 0 16,0-33-1,33 0-15,0 33 32,1-66-32,-1 0 15,0 0 1,33-33-16,-33 0 15,0-33 1,-33 0-16,33 0 16,-66 33-1,33-34-15,-33 34 16,0 0-1,0 33-15,0-33 16,0 33 0,0 0-1</inkml:trace>
  <inkml:trace contextRef="#ctx0" brushRef="#br0" timeOffset="67065.8">19348 13824 0,'0'34'47,"66"-34"15,-33 0-46,33 0-1,-33 0-15,0 0 16,0 0-1,33-34-15,-33 1 16,34 0 0,-34-33-16,33 33 15,0-33 1,-33 0-16,33 0 15,0 0-15,0-34 16,1 34 0,-1-33-16,0 33 15,-33-33 1,33-1-16,0 1 15,0-33 1,1 33-16,-34-34 16,33 34-1,0-33-15,0 33 16,0-34-1,-33 34-15,33-33 16,1 0 0,-1-1-16,-33 1 15,33 0 1,0-1-16,-33 1 15,33 33 1,0-33-16,-32-1 16,32 1-1,0 0-15,-33 32 16,33-32-1,0 33-15,-33-33 16,0 32-16,33 1 16,-32-33-1,-1 33-15,33-1 16,-33 1-1,0 0-15,0 0 16,0 0 0,33-1-16,-33 34 15,0-33 1,0 33-16,1-33 15,-1 33 1,33-1-16,-33 1 16,0 0-1,0 0-15,33 0 16,-33 0-1,0 33-15,0-34 16,33 34 0,-32 0-16,-1-33 15,0 33 1,33 0-16,-33 0 15,0 33-15,0-33 16,33 0 0,-33 33-16,0-33 15,0 33 1,0-33-16,34 33 15,-34 0 1,0 0-16,33 0 16,-33-33-1,0 33-15,0 33 16,0-33-1,33 0-15,-33 0 16,34 0 0,-34 0-16,33 0 15,-33 0 1,33 33-16,-33-33 15,33 0 1,0 33-16,-33-33 16,34 33-1,-34 0-15,33-33 16,-33 33-16,33 0 15,-33-33 1,33 33-16,0 0 16,-33 0-1,34 0-15,-34 0 16,33 1-1,-33-1-15,33 0 16,-33 0 0,0 0-16,33 0 15,-33 0 1,0 33-16,34-33 15,-34 0 1,0 33-16,0-33 16,0 34-1,0-34-15,0 0 16,0 33-1,33-33-15,-33 33 16,0 0 0,1-33-16,-1 33 15,33 1 1,-33-1-16,0 0 15,0-33-15,0 33 16,0 0 0,0 0-16,0 1 15,0-1 1,0 0-16,0-33 15,1 33 1,-1 0-16,0 33 16,0-32-1,0-1-15,0 0 16,-33 0-1,33 33-15,33-33 16,-33 1 0,0 32-16,0-33 15,0 33 1,0-33-16,1 0 15,-1 34 1,0-34-16,0 0 16,0 0-16,0 0 15,0 0 1,33 34-16,-33-34 15,0 0 1,0 0-16,0 0 16,1 0-1,-34 0-15,33 34 16,0-34-1,0 0-15,0 0 16,0 0 0,0 0-16,0 1 15,0-1 1,0 0-16,0 0 15,-33 0 1,33 0-16,0 0 16,0 1-1,-33-1-15,34 0 16,-1-33-1,-33 33-15,33 0 16,0-33 0,0 33-16,-33-32 15,33 32-15,-33-33 16,33 0-1,-33 33-15,33-33 16,-33 0 0,33 33-16,-33-33 15,33 0 1,0 34-1,0-1 1,0-33 15,34 33-15,-34 0-1,33-33 17,-33 33-17,0-66 1,33 66-1,-33-66-15,0 33 16,0 1 0,0-34-16,0 33 15,0-33 1,34 33-16,-34-33 15,0 33 1,33-33-16,-33 0 16,33 33-1,0-33-15,-33 0 16,34 0-1,-34 0-15,33 33 16,0-33 0,0 0-16,-33 0 15,66 0 1,-33 0-16,1 0 15,-1 0 1,0 0-16,33 0 16,-33 0-1,0 0-15,34 0 16,-34 0-1,33-33-15,-33 33 16,33 0-16,-32 0 16,-1 0-1,33-33-15,-33 33 16,0-33-1,0 0-15,0 0 16,1 33 0,-1-34-16,0 1 15,-33 0 1,33 0-16,-33 0 15,0 33 1,0-66-16,0 33 16,0 0-1,1 0-15</inkml:trace>
  <inkml:trace contextRef="#ctx0" brushRef="#br0" timeOffset="69125">23647 7441 0,'33'33'31,"0"1"1,-33 32-17,0-33 1,0 0-16,-33 0 15,33 0 1,0 0-16,0 33 16,33-33-1,-33 0 1,0 0-1</inkml:trace>
  <inkml:trace contextRef="#ctx0" brushRef="#br0" timeOffset="69530.6">23813 8566 0,'0'33'15,"0"33"1,33 0 15,-33 0-15,0-33-16,0 1 15,0-1 1,0 33-16,33-33 15,-33 0 1,0 0-16</inkml:trace>
  <inkml:trace contextRef="#ctx0" brushRef="#br0" timeOffset="69847.6">24077 9723 0,'0'34'0,"0"32"15,33 0 1,-33-33-16,0 33 16,0-33-16,0 0 15,0 33 1,0-33-16,33 34 31,-33-34-31</inkml:trace>
  <inkml:trace contextRef="#ctx0" brushRef="#br0" timeOffset="70081.6">24110 10716 0,'0'33'0,"33"0"16,-33 0-1,0 0-15,33 33 16,-33-33-16,0 0 15</inkml:trace>
  <inkml:trace contextRef="#ctx0" brushRef="#br0" timeOffset="70284.4">24242 11708 0,'0'66'15,"34"-33"1,-34 33-16,0 0 16,33-33-1,-33 0-15,0 1 16</inkml:trace>
  <inkml:trace contextRef="#ctx0" brushRef="#br0" timeOffset="70471.6">24309 12502 0,'0'66'0,"33"0"15,-33 0 1,0-33-16,33 0 15,-33 0 1</inkml:trace>
  <inkml:trace contextRef="#ctx0" brushRef="#br0" timeOffset="70643.2">24342 13428 0,'33'66'0,"-33"0"15,33 0 1,-33-33-16,0 0 16</inkml:trace>
  <inkml:trace contextRef="#ctx0" brushRef="#br0" timeOffset="70846">24441 14089 0,'-33'33'0,"33"33"16,0 0-1,33 1-15,-33-1 16,33 0 0,-33 0-16,33-33 15,-33 0 1,33 0-1</inkml:trace>
  <inkml:trace contextRef="#ctx0" brushRef="#br0" timeOffset="72905.2">25036 14751 0,'0'-34'16,"33"1"-16,0-33 16,-33 33-1,0 0-15,0-33 16,0 33-1,0-33-15,0 0 16,-33-1 0,0 1-16,0 0 15,-33 0 1,-33 33-16,0 0 15,-1 0 1,1 33-16,0 0 16,0 0-16,-1 33 15,34 0 1,-33 33-16,33 0 15,0 33 1,0 1-16,0-1 16,-1 33-1,34 0-15,33-32 16,0 32-1,33 0-15,34-33 16,32 1 0,0-34-16,33 0 15,-33 0 1,34-33-16,-1-33 15,-33 0 1,0 0-16,-32-33 16,-1-33-1,0 33-15,-33-66 16,33 33-1,-66-34-15,33-32 16,0 33 0,-33 0-16,0-34 15,0 34 1,0 0-16,0 0 15,-33 33-15,33-1 16,-33 1 0,0 33-16,33 0 15,-33-33 1,-33 66 15,66 0 63</inkml:trace>
  <inkml:trace contextRef="#ctx0" brushRef="#br0" timeOffset="74184.4">23614 5986 0,'0'33'16,"0"33"0,0 34-1,0-1-15,0 0 16,33 0-1,-33 1-15,33-1 16,-33 0 0,33-33-16,0-33 15,0 0 1</inkml:trace>
  <inkml:trace contextRef="#ctx0" brushRef="#br0" timeOffset="74418.4">23151 6449 0,'66'-33'15,"33"0"1,1 33-1,-1-33-15,0 0 16,0 0 0,1 33-16,-1-33 15,-33 33 1</inkml:trace>
  <inkml:trace contextRef="#ctx0" brushRef="#br0" timeOffset="74652.4">23945 5920 0,'-33'33'16,"0"66"-16,-33 1 15,-1 32 1,1 0-16,0 34 15,0-67 1,33 0-16,-33 0 16,33-66-1,33-33 1</inkml:trace>
  <inkml:trace contextRef="#ctx0" brushRef="#br0" timeOffset="74886.4">23217 6019 0,'33'66'16,"33"-33"-1,1 34 1,-1-1-16,33 33 15,-33-33 1,0 33-16,33-32 16,-32-1-1,-1-33-15,0-33 16</inkml:trace>
  <inkml:trace contextRef="#ctx0" brushRef="#br0" timeOffset="75292">24639 5722 0,'-33'66'31,"-33"33"-15,0 33-16,33 34 16,-33-34-1,66-33-15,33 33 16,0-65-1,33-1-15,33-33 16,-33-33 0,34-33-16,-1-33 15,-66-34 1,33-32-16,-66-33 15,0-1 1,-33 34-16,-33 33 16,0 33-1,-34 0-15,34 66 16,0-34-16</inkml:trace>
  <inkml:trace contextRef="#ctx0" brushRef="#br0" timeOffset="75775.6">25102 6515 0,'33'166'16,"0"-34"-1,1 33-15,-1-65 16,-33-1-1,33 0-15,-33-33 16,0-33 0,-33-99 15,33-33-16,0 0-15,-33-34 16,33 1 0,0 0-16,33 0 15,0 32 1,33 34-16,0 33 15,-33 0 1,0 66-16,33-33 16,-66 33-1,0 33-15,0 0 16,-33 1-1,-33-34-15,0 0 16,0-33 0,33 33-16,-33-66 15</inkml:trace>
  <inkml:trace contextRef="#ctx0" brushRef="#br0" timeOffset="76056.4">25797 5788 0,'0'66'0,"0"66"16,0 0-1,33-32-15,-33-1 16,0 0 0,0 0-16,0-66 15,0 34 1,0-34-1,0-66 1</inkml:trace>
  <inkml:trace contextRef="#ctx0" brushRef="#br0" timeOffset="76228">25598 6118 0,'67'34'15,"-34"-34"1,33 0-1,0 33-15,-33-33 16,33 0 0</inkml:trace>
  <inkml:trace contextRef="#ctx0" brushRef="#br0" timeOffset="76384">25995 6251 0,'66'33'16,"-66"0"-1,0 33 1,0-33-16,0 33 16,0 0-1,0-32-15,0-1 16,0-66 31</inkml:trace>
  <inkml:trace contextRef="#ctx0" brushRef="#br0" timeOffset="76508.8">25929 5986 0,'0'-33'31,"0"0"-31</inkml:trace>
  <inkml:trace contextRef="#ctx0" brushRef="#br0" timeOffset="77088">26194 6085 0,'33'67'16,"0"32"-1,-33 0-15,33-33 16,-33 33 0,0-32-16,0-34 15,33-66 32,-66-67-31,33 34-1,0-33-15,-33 0 16,66-1-1,-33 34-15,33 0 16,0 66 0,33 0-16,-33 33 15,33 66-15,-32 1 16,-34-1-1,33 0-15,-66 0 16,33-32 0,33-34-1,-33-100 32,0-32-47,33-33 16,0 33-1,33 33-15,-33 32 16,33 1-16,0 66 15,-33 1 1,0-1-16,-33 33 16,0 33-1,-33-33-15,0 33 16,33-32-1,66-67 17</inkml:trace>
  <inkml:trace contextRef="#ctx0" brushRef="#br0" timeOffset="77509.2">27351 6085 0,'-66'33'15,"33"1"1,-66 65-1,66-33-15,0 0 16,33-33-16,0 0 16,66 0-1,-33-33 1,33-33-1,-33 0-15,33-33 16,-66 0 0,33-33-16,-33-1 15,0 34 1,-33 33-1,33 66 17,0 33-17,0 1-15,33-1 16,0 33-1,-33-33-15,0 0 16,34-33 0,-34 0-16,33-66 31</inkml:trace>
  <inkml:trace contextRef="#ctx0" brushRef="#br0" timeOffset="77774.4">27748 5126 0,'33'66'16,"-33"34"-1,33-1-15,-33 33 16,0 34 0,33-1-16,-33-33 15,33 34 1,-33-34-16,0 33 15,34-32 1,-34-34-16</inkml:trace>
  <inkml:trace contextRef="#ctx0" brushRef="#br0" timeOffset="99121.2">28377 12468 0,'-34'67'93,"1"-34"-93,-33 0 16,33 33 0,-33 0-16,0 0 15,0 33 1,33-32-16,0-34 15,0 33 1,-1-33-16,1 0 31,33-33-15</inkml:trace>
  <inkml:trace contextRef="#ctx0" brushRef="#br0" timeOffset="99542.4">27814 12932 0,'0'33'31,"-33"0"-31,33 33 15,0-33 1,0 33-16,0-33 16,-33 0-1,66 33 1,0 0-1,33-32 1,-32-1 0,-1-33-1,33 0-15,0 0 16,-33 0-1,0 0-15,0 0 32,0 0 30</inkml:trace>
  <inkml:trace contextRef="#ctx0" brushRef="#br0" timeOffset="100260">28542 11939 0,'0'33'0,"33"34"16,-33 32 0,33-33-16,-33-33 15,33 33 1,-33 0-16,0-33 15,0 0 1,0-66 31,0-33-47,0-33 15,0 33 1,0-33-16,0-1 16,0 34-1,33 0-15,0 33 16,0 0-1,0 33-15,1 0 16,32 33 0,-33 0-16,0 33 15,0-33 1,0 33-16,-33 1 15,-33-1 1,33 0-16,-66-33 16,33 33-1,0-33-15,-34-33 16,34 0-1,-33 0 1,66-33 0</inkml:trace>
  <inkml:trace contextRef="#ctx0" brushRef="#br0" timeOffset="100665.6">29005 12171 0,'33'33'15,"0"-33"1,33 0 0,-33 0-1,0 0-15,0-33 16,1 0-1,-1-33 17,-33 33-17,-33-1 1,-1 34-1,-32 34 1,33 32-16,0 0 16,33-33-1,0 33-15,0-33 16,33 0-1,0 0-15,33-33 16,-32 0-16,32-33 16,0 0-1,-33-33-15</inkml:trace>
  <inkml:trace contextRef="#ctx0" brushRef="#br0" timeOffset="101071.2">29534 11972 0,'33'67'46,"-33"-1"-30,0 0-16,0 0 16,0 0-1,0 0-15,0-33 16,0-132 46,0 33-62,0 0 16,33 0-1,0 33-15,0 0 32,34 99-17,-34-33 1,-33 33-16,33-33 15,-33 33 1,0 0-16,0-33 31,0-33-15</inkml:trace>
  <inkml:trace contextRef="#ctx0" brushRef="#br0" timeOffset="101508">30030 12039 0,'-66'33'47,"33"-33"-47,0 66 16,0-33-16,0 33 15,33-33 1,0 0-16,0 0 31,66-33-15,-33-66-1,0 33 1,0-33 0,-33 0-16,0 33 15,0 0 1,0 132 46,0-33-62,0-33 16,33 33-16,-33-33 15,33 33 1,-33-66 0</inkml:trace>
  <inkml:trace contextRef="#ctx0" brushRef="#br0" timeOffset="101804.4">30196 11542 0,'0'67'32,"-33"-1"-17,33 33-15,0 0 16,33 0-1,-33 1-15,0 32 16,33-33 0,-33-33-16,0 0 15,0-132 32</inkml:trace>
  <inkml:trace contextRef="#ctx0" brushRef="#br0" timeOffset="102334.8">29898 11939 0,'66'0'15,"-33"33"1,0-33-1,33 0-15,-33 0 16,34-33 0,-34 33-16,33 0 15,-33-33 1,0 33-16,0 0 31,-33 66 0,0-33-31,0 34 16,0-34-16,0 33 15,33-33 1,0 0 0,0-33-1,33-66 16,-33 0-31,1 33 16,-1-34 0,-33 34-16,0 133 62,0-34-46,0-33-1,0 33-15,33-33 16,0 0-1</inkml:trace>
  <inkml:trace contextRef="#ctx0" brushRef="#br0" timeOffset="102740.4">30824 11840 0,'0'66'0,"33"-33"15,-33 33 1,33 1-16,-33-34 16,33 33-1,0-33-15,0 0 31,-66-99 1,33 0-17,-33 0 1,33 32-16,0-32 15,-33 33 1,66 0 0,33 0-1,0 66 1,-32 0 15,-34 0-31</inkml:trace>
  <inkml:trace contextRef="#ctx0" brushRef="#br0" timeOffset="103148">31188 12039 0,'66'0'31,"-33"0"-31,0 0 16,33 0-1,-33 0-15,0-34 31,0 1 1,-99 0-17,33 33 1,-33 33-1,33-33-15,0 67 16,0-34 0,0 0-16,66 33 15,-33-33 1,33 0-16,33 0 15,0 0 1,0-33-16,0 0 16</inkml:trace>
  <inkml:trace contextRef="#ctx0" brushRef="#br0" timeOffset="103662.8">31783 12005 0,'-66'0'16,"0"0"-1,33 34-15,-33 32 32,66-33-32,0 0 15,33 0 1,0 33-1,33-66 1,-33-66 15,0 0-31,-33-33 16,0-1-1,0-32-15,0 33 16,0 33 0,-33-34-16,33 67 15,0 0 1,0 66 31,0 34-47,-33-1 15,33 33 1,0 0-16,0 0 15,0-33 1,0 34-16,33-34 16,0 0-1,-33-33-15,33 33 16,0-33-1</inkml:trace>
  <inkml:trace contextRef="#ctx0" brushRef="#br0" timeOffset="105269.6">26491 7177 0,'0'66'15,"33"0"1,-33 33-16,0-33 16,0 34-1,0-1-15,0 0 16,0-33-1,0 0-15,0-32 16,0 32 0,0-99-1</inkml:trace>
  <inkml:trace contextRef="#ctx0" brushRef="#br0" timeOffset="105503.6">26061 7243 0,'100'-33'15,"-1"0"1,-33 0-1,33 33-15,-33-33 16,34 33 0,-34 0-16,-33-33 15</inkml:trace>
  <inkml:trace contextRef="#ctx0" brushRef="#br0" timeOffset="105940.4">26822 7011 0,'0'34'16,"0"32"-1,0 33-15,0 0 16,0 0 0,0 34-16,0-34 15,0 0-15,33-33 16,-33 0-1,0-33-15,33-99 63,-33 0-63,0-33 15,33 33 1,0 0-16,1 33 16,-1 33-1,0 66 16,0 0-31,-33 0 16,33-33 0,-33 33-16,0-33 15,33 0 1,-33 0 15</inkml:trace>
  <inkml:trace contextRef="#ctx0" brushRef="#br0" timeOffset="106143.2">27252 7541 0,'0'33'16,"33"33"-1,-33 0-15,0 0 16,0 0 0,0 0-16,33-32 31</inkml:trace>
  <inkml:trace contextRef="#ctx0" brushRef="#br0" timeOffset="106314.8">27153 7309 0,'33'0'15,"33"0"1,0 0-1</inkml:trace>
  <inkml:trace contextRef="#ctx0" brushRef="#br0" timeOffset="106626.8">27583 7375 0,'-33'33'16,"0"0"-16,-33 0 16,32 1-1,1-1 1,100 0-1,-1 0 1,0-33 0,0 33-16,0 0 15,-33 0 1,-33 0-1,-66 0 1,0 0 0,0 0-1,33-33-15,0 0 16,33 0-1</inkml:trace>
  <inkml:trace contextRef="#ctx0" brushRef="#br0" timeOffset="107079.2">28410 7541 0,'66'0'0,"0"0"16,0-33-1,0 33-15,-33 0 16,0 0 0,34 0-1,-67-67 16,0 34-15,-34 0 0,-32 33-16,0-33 15,33 66 1,-33 33-16,0 1 15,33-1 1,33 0-16,33 0 16,0-33-1,0 33-15,33-66 16,0 0-1,0 0-15,1-33 16</inkml:trace>
  <inkml:trace contextRef="#ctx0" brushRef="#br0" timeOffset="107547.2">28906 7375 0,'33'66'16,"-33"-33"-16,0 34 15,0-1 1,33 0-16,-33 0 16,0-33-1,0-99 48,0 0-48,-33 0 1,33 0-16,33-1 15,-33 34 1,33 0 0,0 33-1,0 66 16,-33 1-31,0-34 16,0 33 0,0 0-16,33-33 15,-33 33 1,33-66-1</inkml:trace>
  <inkml:trace contextRef="#ctx0" brushRef="#br0" timeOffset="107937.2">29236 7342 0,'34'0'15,"32"0"17,-33 33-17,0 0 1,-33 33 15,0 1-31,-33-34 16,0 0-16,33 33 15,-33-33 1,99 0 15,-33-33-15,0 0-1,33-33-15,-33 33 16,0-33-1,0 33-15</inkml:trace>
  <inkml:trace contextRef="#ctx0" brushRef="#br0" timeOffset="108390.6">29666 7309 0,'0'66'15,"33"-33"1,-33 33-1,0 1-15,0-1 16,34-33-16,-34 0 16,0 33-1,33-33 1,0-99 31,0 0-47,-33 0 15,33 0 16,-33-1-31,33 34 16,-33 66 31,-33 34-32,33-1 1,-33 33-16,33-33 16,-33 33-16,33-66 15,0 34 1,0-34-16,0 0 31</inkml:trace>
  <inkml:trace contextRef="#ctx0" brushRef="#br0" timeOffset="109108.2">29964 7210 0,'33'33'31,"-33"33"-31,0 0 16,0 0-1,0 1-15,0-1 16,0-33-1,0 33 1,0-132 31,0 0-32,-33-1-15,33 1 16,0 33 0,0-33-16,33 33 31,33 33-16,-33 0 1,0 33-16,1 0 16,-1 33-1,-33 34-15,0-34 16,0-33-1,0 33-15,0-33 32,0-66-1,0-33-16,0 0 1,33-34-16,-33 34 16,33 33-16,0 0 15,0 33 1,33 33-1,-33 0 1,-33 33-16,0 1 16,0-1-1,0 0-15,0-33 16,0 33-1,33-99 17</inkml:trace>
  <inkml:trace contextRef="#ctx0" brushRef="#br0" timeOffset="109512">30526 7375 0,'66'0'31,"1"0"-31,-34 0 16,0 0-1,0 0-15,33 0 16,-33-33-1,0 0 17,-33 0-32,-33 0 15,33 0 1,-33 0-16,-33 33 15,33 33 1,-33 0-16,33 33 16,-34 0-16,34 0 0,33 1 15,33-34 1,0 0-16,1 0 15,-1-33 1,33 0-16,0 0 16</inkml:trace>
  <inkml:trace contextRef="#ctx0" brushRef="#br0" timeOffset="109855.2">31022 7276 0,'-33'0'0,"33"66"31,33-33-15,34 0-16,-1 0 15,0 0 1,-33 1-16,0 32 31,-66 0-15,0-66-1,0 33-15,-33-33 16,33 0 0,-1 0-16,1-33 31,33 33-31</inkml:trace>
  <inkml:trace contextRef="#ctx0" brushRef="#br0" timeOffset="110822.4">31055 7309 0,'0'66'46,"-33"-33"-30,33 33 0,33-32-16,-33-1 15,34 0 1,32-33-1,-33-33 17,0-34-32,-33 1 15,0 0 1,-33 33-16,33 0 15,-33 0 1,0 33-16,-34 33 31,34 33-31,33 0 16,-33 0-1,33-32-15,33 32 16,0-33 0,34 0 15,-34-66-16,-33-33 1,33 33-16,-33-34 16,0 1-16,0 0 15,-33 66 32,0 66-31,33 0-1,0-33-15,0 34 31,33-67-15,33-33 15,-66-1-15,0-32-16,-33 33 31,0 99 0,0-33-31,33 1 16,33-1-1,0 33-15,-33-33 16</inkml:trace>
  <inkml:trace contextRef="#ctx0" brushRef="#br0" timeOffset="111743.8">26392 8268 0,'0'66'16,"33"-33"-1,-33 67 1,0-34-16,0 33 16,0-33-1,33 0-15,0-33 31,0-33-15,34-66 0,-34 0-1,0 0 1,-33 0-16,0 0 15,0 33 1,0 66 0,0 33-1,33 0 1,-33 0-16,0-33 15,66 33 1,-33-66 0,0 0-1,0-33-15,0 0 16,33-33-1,-66 0-15,34 0 16,-34 0 0,0 33-16,-34-34 31,1 67-31,-33 0 31</inkml:trace>
  <inkml:trace contextRef="#ctx0" brushRef="#br0" timeOffset="112133.8">27153 8301 0,'-33'66'31,"33"1"-15,0-1-16,-33 0 15,33 0 1,0-33-16,33 0 15,0 0 1,33-33-16,-33 0 16,0-33-1,0 0-15,0-33 16,-33 33-1,-33-33-15,33 0 16,-33 33 0,0-1-16,-33 1 15,33 0 1,33 33-1</inkml:trace>
  <inkml:trace contextRef="#ctx0" brushRef="#br0" timeOffset="112477">27384 8268 0,'0'66'0,"33"-33"16,1 67-1,-34-34-15,0 0 16,0 0-1,0 0-15,0-33 32,33-99-1,-33 0-16,0-33 1,0 33-16,33 33 16,-33-34-1,66 67 1,-33 0-1,0 34 1,0-1 15</inkml:trace>
  <inkml:trace contextRef="#ctx0" brushRef="#br0" timeOffset="112726.6">27847 7938 0,'0'66'16,"0"0"-1,0 33-15,0 0 16,0 0-1,0 1-15,0-34 16,0 0 0,0 0-16,33-33 15,-33-33 1</inkml:trace>
  <inkml:trace contextRef="#ctx0" brushRef="#br0" timeOffset="113007.4">28046 8334 0,'-33'0'15,"0"33"-15,0 1 16,0-1-1,-1 0-15,68 33 32,32 0-17,0-66 1,0 0-16,-33 0 15,33 0 1,-33 0-16,0-33 16</inkml:trace>
  <inkml:trace contextRef="#ctx0" brushRef="#br0" timeOffset="113413">28476 8235 0,'-33'0'31,"-33"33"-15,32 0 15,34 0-15,34 0-1,32 1-15,-33-34 16,0 33 0,0 0-16,0 0 15,-66 0 16,0 0-31,0 0 16,0-33 0,-33 33-16,32-33 15</inkml:trace>
  <inkml:trace contextRef="#ctx0" brushRef="#br0" timeOffset="113943.4">29071 7871 0,'0'33'0,"33"34"15,-33-1 1,0 0-16,0 33 16,0 0-16,0 1 15,-33-34 1,33 0-16,0-33 15,-33 33 1,66-165 46,0 33-62,0 33 16,0-34 0,33 34-16,-32 33 15,-1 33 1,33 1-1,-66-1 1,0 33-16,-33-33 16,0 0-1,0 0-15,-1 0 16,1 0-1,0-33 1,0-66 0</inkml:trace>
  <inkml:trace contextRef="#ctx0" brushRef="#br0" timeOffset="114317.8">29435 8434 0,'66'0'16,"-33"0"0,33-33-1,-33 33-15,0-67 16,0 34-1,1 0-15,-68 0 32,-32 66-17,33 0 1,-33 0-16,33 34 15,0-1 1,33-33-16,0 0 16,33 0-16,33 0 15,-33-33 1,33 0-16,1-33 15</inkml:trace>
  <inkml:trace contextRef="#ctx0" brushRef="#br0" timeOffset="114583">30096 7938 0,'33'99'31,"-33"-33"-31,0 33 16,0-33-1,0 33-15,0-32 16,0-1-16,0 0 15,0-33 1,0 0 15</inkml:trace>
  <inkml:trace contextRef="#ctx0" brushRef="#br0" timeOffset="114801.4">29865 8301 0,'33'0'31,"33"0"-31,-33 0 16,33 0-1,0-33-15,1 33 16,-1 0-1,-33 0-15,0 0 16,0 0 0,0 0-16</inkml:trace>
  <inkml:trace contextRef="#ctx0" brushRef="#br0" timeOffset="115456.6">29832 8301 0,'-33'0'15,"0"0"-15,-34 33 32,67 34-1,67-67-31,-34 33 15,33 0 1,-33-33-16,0 33 16,0 33-1,-66-33 16,0-33-31,0 33 16,0-33 0,0 0-16,-33 0 31,66 0-31</inkml:trace>
  <inkml:trace contextRef="#ctx0" brushRef="#br0" timeOffset="119918.2">26789 9260 0,'-33'-33'47,"0"33"-31,0 33-1,-33 34 16,66-34-31,-33 33 16,33 0 0,0 0-16,33-33 15,0 0 1,0-33 15,0-33-15,0-33-1,-33 33 1,-33 0-1,33 0-15,0-33 16,-33 33 15,33 99 1092,0-33-1107,0 0-16,0 33 16,0-33-1,0 33-15,0-33 16,0 33-16,0-32 15,0-1 1,0 0-16,0 33 31,0-66 0</inkml:trace>
  <inkml:trace contextRef="#ctx0" brushRef="#br0" timeOffset="120245.8">27021 9095 0,'33'33'15,"0"33"-15,-33 0 16,0 1-1,33-1-15,-33 0 16,0 0 0,0 0-16,0 0 15,33-33 1,-33 34-16,33-34 31,-33-33-31</inkml:trace>
  <inkml:trace contextRef="#ctx0" brushRef="#br0" timeOffset="121199.4">26988 9194 0,'-34'0'0,"1"0"15,-33 33 1,0 33-16,0 1 15,33-1 1,-33 33-16,33-33 16,33 33-1,0-32-15,33-1 16,33-33-1,-33-33-15,66 0 16,-33 0 0,0-33-16,1-33 15,-1-1 1,-33-32-16,0 0 15,-33 33 1,0 0-16,-33-1 16,-33 67-1,33 0-15,-34 34 16,1-1-16,33 33 15,0 0 1,33-33-16,0 33 16,33-33-1,0 33-15,33-66 16,1 33-1,-1-33-15,0-33 16,0 33 0,-33-33-16,-33-33 15,0 33 1,0-33-16,-33 33 15,-33 0 1,33 0-16,-33 66 16,0-33-1,32 33-15,1 0 31,66 33-15,34-66-16</inkml:trace>
  <inkml:trace contextRef="#ctx0" brushRef="#br0" timeOffset="121729.8">27715 9525 0,'-33'-33'31,"-33"66"-16,33 33 1,33-33 0,-33 33-16,33-33 15,33 34 1,33-34-1,-33-33 1,0 0-16,0-33 16,0-34-16,0 1 15,-33 0 1,0 0-16,0 0 15,0 0 1,0 33-16,-33 132 62,66-33-62,-33-33 16,0 33 0,0 0-16,0 1 15,33-34 1,0-33 15</inkml:trace>
  <inkml:trace contextRef="#ctx0" brushRef="#br0" timeOffset="122010.6">27980 8996 0,'0'66'0,"0"33"16,0-33 0,0 34-16,33-34 15,-33 33 1,0-33-16,0 0 15,0 0 1,33-33-16,-33-33 47</inkml:trace>
  <inkml:trace contextRef="#ctx0" brushRef="#br0" timeOffset="122213.4">27781 9260 0,'99'33'15,"-32"-33"1,-1 0-16,0 0 15,0 0 1,0 0-16</inkml:trace>
  <inkml:trace contextRef="#ctx0" brushRef="#br0" timeOffset="122759.4">28476 9624 0,'33'-66'31,"-33"33"-16,33-33-15,0 33 16,0-33 0,0 33-16,0-1 15,0 34 1,33 0-16,-32 34 15,-1 32 1,-33 0 0,0 0-1,0-33-15,33 0 16,-33 0-1,66 0 1,-33 0 0,0-33-16,0-33 15,0 33-15,0-33 16,33-33-1,-33 33 17,0 0-32</inkml:trace>
  <inkml:trace contextRef="#ctx0" brushRef="#br0" timeOffset="123196.2">29435 9062 0,'0'33'0,"0"33"15,-33 0 1,33-33-16,0 34 15,0-34 1,66 0 15,-33 0-31,0-33 16,33 33-1,-33-33-15,0 0 16,0 0 0,34 0-1,-67-33 1</inkml:trace>
  <inkml:trace contextRef="#ctx0" brushRef="#br0" timeOffset="123445.8">29699 8963 0,'0'99'15,"0"-33"1,0 0-1,0 0-15,0 34 16,0-1 0,-33-33-16,33 33 15,0-33 1,0 1-16,0-1 15,33-66 1</inkml:trace>
  <inkml:trace contextRef="#ctx0" brushRef="#br0" timeOffset="123882.6">30129 9095 0,'-66'0'32,"33"66"-17,0 0 1,0 34-16,0-1 15,0 0 1,33 0-16,33 0 16,0-32-1,0-1-15,33-33 16,0-33-1,-32 0-15,32 0 16,0-66 0,-33 0-16,0-34 15,0 1 1,-33-33-16,-33 33 15,0 32 1,0 1-16,0 0 16,-33 0-1,33 33-15,-34 0 16,34 33-16</inkml:trace>
  <inkml:trace contextRef="#ctx0" brushRef="#br0" timeOffset="124335">30559 8930 0,'-66'33'31,"33"0"-31,0 33 16,33-33-1,0 0-15,33 33 32,0-66-32,0 0 15,0 0-15,34 0 16,-34-33-1,0-33 1,-66 33 0,33-33-16,-33 33 15,-1 0 1,1 33-16,0-33 15,0 66 1,33-33 15</inkml:trace>
  <inkml:trace contextRef="#ctx0" brushRef="#br0" timeOffset="124756.2">31055 9260 0,'-66'33'47,"33"-33"-31,-33 34-1,33 32-15,0-33 16,0 33-1,66-33-15,-33 33 16,33-33 0,0 0-16,33 0 15,-33 0 1,33-33-16,-32 0 15,-1 0 1,0 0 0,-33 0 30</inkml:trace>
  <inkml:trace contextRef="#ctx0" brushRef="#br0" timeOffset="127174.2">30626 9227 0,'33'-66'78,"33"33"-47,-33 0-15,33 0-1,-33-33 1,33 33 15,0 0-15,-33 33-1,0-33-15,1 33 16,-1-33 0,-66 99 311,-1 0-296,1-33-31,0 0 16,0 0 0,0 0-16,0 0 15,0 33 1,0-33-16,33 0 15,-33 1 1,33-1-16,0 33 31,0-132 63,33-1-79,-33 34 1,33-33 0,-33 33-16,33-33 15,0 33 1,33-33-1,-33 66 1,34-33-16,-34 33 16,0 0-1,-33-33 157,-33 0-141,-34 66 0,34 33-15,0-33-1,0 0-15,-33 33 16,33 0 0,33-33-16,-33 33 15,0 1 1,33-34-16,-33 33 15,33 0 1,0-33-16,0 33 16,0-33-1,33 0-15,0 34 16,0-34 15,0-33-31,0 0 16,0 0-1,0 0-15,33 0 16,-66 0-1,67-33 1,-1 33 0,-33 0 15,-66-34 62</inkml:trace>
  <inkml:trace contextRef="#ctx0" brushRef="#br0" timeOffset="127642.2">31022 8830 0,'-66'0'31,"66"34"-15,-66 32 0,33-33-16,0 66 15,0-33 1,-33 0-16,33 33 15,0-32 1,33-1-16,0 33 16,33-33-16,0 0 15,0 0 1,33-32-16,0-1 15,0 0 1,0-33-16,1 33 16,-1-33-1,-33 0-15,0-33 31,-33 0-31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1:28.25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14684 5325 0,'0'0'125,"100"0"-109,131 0-16,100 0 15,132 0 1,-33 0-16,0 0 16,-66 0-1,165 132-15,-265-66 16,166-33-1,-231 33-15,-34-33 16,-66-33 0,0 0-16,-32 34 15,-67-34-15,66 0 16,-66 0-1,66 0-15,-33 0 16,66 33 0,-33-33-16,34 0 15,-34 0 1,-33 0-16,33 0 15,-33 0 1,0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1:29.83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5093 9360 0,'33'0'188,"33"0"-173,-32 0-15,131 0 16,33 0-1,100 0-15,-67 0 16,133 0 0,-66 0-16,66 0 15,-67 0 1,34 0-16,-33 0 15,99 0 1,-232 0-16,133 0 16,-133 0-1,-33 0-15,67 0 16,-67 0-1,0 0-15,34 0 16,-34-33 0,33 33-16,1-34 15,-67 34 1,0 0-16,0 0 15,-32 0 1,-34 0-16,0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34:12.0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6218 15147 0,'0'33'93,"0"-33"-61,0 0-32,66 0 15,0 0 1,33 0-16,0 0 15,34 0-15,-1 0 16,0 0 0,1-33-16,-67 33 15,0 0 1,-33 0-16,-33 0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1:33.46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24309 7111 0,'0'0'125,"66"-33"-110,33 33 1,-33 0-16,133 0 16,-67 0-1,165 0-15,-131 0 16,98 0-16,-32 0 15,33 0 1,-34 0-16,67 0 16,-166 0-1,100 0-15,-100 0 16,33 0-1,-33 0-15,67 0 16,-67 0 0,100 0-16,-100-33 15,66-1 1,34 1-16,-34 0 15,34 0 1,-100 0-16,34 0 16,-133 33-1,33 0-15,-66 0 16,33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29:16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21134 3903 0,'0'0'140,"66"0"-140,-66 0 16,66 0-1,33 0-15,100 0 16,-1 0 0,0 0-16,-98 0 15,-100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29:16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21564 4200 0,'66'0'125,"-33"0"-110,132 33-15,-33-33 16,1 0-1,-34 33-15,-66 0 16,0-33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29:20.5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21134 5358 0,'0'-33'203,"33"33"-203,0-33 16,33 0-1,-33 33-15,0-67 16,33 67-1,-66-33-15,33 0 16,0 33 46,0 0-46,0-33 0,100 33-16,-34-33 15,132 0 1,-98 33-16,-34 0 15,-66-33 1,0 33 0,-33 0 140,33 0-141,-33 0-15,33 0 16,0 0-16,34 0 15,-34 0 1,0 0-16,33 0 16,-33 0-1,0 0-15,0 0 16,-33-33-1,0 33 48,0-33-48,33 33 1,0 0-16,-33-33 16,33 33-1,-33 0 48,33 0-48,0 0 16,-33 0 16,33 0-31,67 0-16,-34 0 15,33 0 1,-66 0-16,0 0 16,-33 0-1,0-33 48,33 33-48,-33-33 1,0 0-16,0 33 15,0-33-15,0 33 16,33-34 0,-33 1-16,33 0 15,-33 0 1,33 0-16,1 33 15,-1-66 1,-33 66-16,33-33 16,0 0-1,-33 33-15,0-33 16,33 33-1,-33 0 79,33 0-78,0-33-16,-33 33 15,33-33 1,0 0-16,0 33 15,0-34 1,-33 1-16,66 33 16,-66-33-1,34 33-15,-34 0 16,0-33-1,33 33 17,0-33-32,0 33 15,-33 0 1,33 0-16,0 0 109,-33 0-78,0 0-15,0 33-1,0 0-15,0-33 16,0 66 0,0-66-16,0 34 15,0-1 1,0 0-16,0 0 15,0-33 1,0 66-16,0-66 16,0 33 108,33-33-124,-33 0 16,66 0 0,-66 0-16,66 33 15,0-33 1,-33 0-16,-33 0 15,34 0 1,-34 33 140,33-33-140,-33 33-1,0-33 1,33 66-16,-33-66 15,0 33 1,0-33-16,0 34 31,0-1 0,0-33 16,33 0-31,0 33-16,-33-33 15,33 0 1,-33 33 0,33 0-16,0-33 15,-33 33 1,0-33-16,33 33 15,0-33 1,0 33-16,0-33 16,0 0-1,-33 0 1,33 0 124,-33 33-124,34-33-16,-34 0 15,0 33 1,33-33-16,-33 33 16,33-33-1,33 0-15,-66 33 16,66 0-1,-33-33-15,66 0 16,-66 0 0,0 0-16,34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3:28:09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25598 2414 0,'-66'-33'31,"0"33"1,0 0-32,-33 0 15,33 0 1,-67 0-16,34 33 15,0-33 1,0 33-16,-34 0 16,34 1-16,0-1 15,0 0 1,33 0-16,-1-33 15,1 33 1,33-33-16,33 33 31</inkml:trace>
  <inkml:trace contextRef="#ctx0" brushRef="#br0" timeOffset="460.046">24242 2447 0,'0'67'15,"-33"-34"-15,33 33 32,0-33-32,0 0 15,0 33 1,33-33 15,34-33-31,-1 0 16,0 0-1,0 0-15,0 33 16,-33-33-1,0 0 1,0 0 15</inkml:trace>
  <inkml:trace contextRef="#ctx0" brushRef="#br0" timeOffset="4907.4906">26128 2977 0,'-33'0'0,"-34"0"15,1 0 1,0 33-16,33-33 15,0 66 1,99-33 0,-33 0-1,33 0 1,34 0-16,-67 0 15,33 0 1,-33 0-16,-66 33 31,0-32-31,0-1 16,-34-33-1,34 33-15,-33-33 16,33 0 0,0-33-1</inkml:trace>
  <inkml:trace contextRef="#ctx0" brushRef="#br0" timeOffset="5378.5376">26524 2977 0,'0'99'15,"0"-33"1,0 33-1,0-33-15,0 34 16,0-67 0,67 33-1,-34-66 1,0-33-16,33 0 15,-33-34 1,0 1-16,0-33 16,0 33-1,-33 0-15,0 132 63,0-33-63,0 0 15,0 33 1,33 0-16,-33-33 15,0 34 1,66-34 0,-32-66-1</inkml:trace>
  <inkml:trace contextRef="#ctx0" brushRef="#br0" timeOffset="5901.5901">27186 2580 0,'0'99'15,"0"-33"1,0 66-16,0-32 15,33-34 1,-33 33-16,0-33 16,0 0-1,0-33-15,0 33 31,0-165 1,33 66-17,-33-33-15,33 0 16,0 33-1,0 0-15,0 33 16,34 0 0,-34 33-16,33 0 15,-66 0 1,33 0-16,-66 33 15,33-33 1,-33 0-16,-33 0 16,32 0-1,-32-33-15,33 0 16,0 0-1,0-66 1,33 33 0</inkml:trace>
  <inkml:trace contextRef="#ctx0" brushRef="#br0" timeOffset="6269.6269">27947 2778 0,'-33'0'31,"-34"33"-31,1 33 16,0-33-1,66 34 1,33-67-1,33 33-15,0 0 16,34 0 0,-1 0-16,-66 0 15,0 0 1,-33 33-16,-33-33 15,0-33 1,-33 33-16,0 0 16,33-33-1,-34 0-15,34-33 16,33 0-1</inkml:trace>
  <inkml:trace contextRef="#ctx0" brushRef="#br0" timeOffset="6554.6554">28410 2547 0,'33'66'16,"0"0"-16,0 0 16,-33 66-1,33-32-15,-33-1 16,0 0-1,33 0-15,-33-33 16,0 1 0,33-34-1,-33-33 1</inkml:trace>
  <inkml:trace contextRef="#ctx0" brushRef="#br0" timeOffset="6759.6759">28244 2943 0,'99'-33'31,"-32"0"-31,-1 33 16,0 0-1,0 33-15,0-33 16,-33 0 0</inkml:trace>
  <inkml:trace contextRef="#ctx0" brushRef="#br0" timeOffset="7147.7147">28840 2943 0,'33'34'31,"0"-1"-15,0 0-16,0 0 15,-33 33 1,33 0-16,0-33 16,-33 33-1,0-33-15,33-132 78,-66 33-62,33 0-16,33 0 15,-33 33 1,33 0 0,0 33-1,0 0 16,33 33-15,-66-33-16</inkml:trace>
  <inkml:trace contextRef="#ctx0" brushRef="#br0" timeOffset="7597.7597">29534 2877 0,'-33'33'15,"-33"0"1,33 34-16,0-1 16,0 0-1,0 0-15,33-33 16,66 0-1,0-33 1,-33-33 0,33 33-16,-33-33 15,0-33 1,-33 33-16,0-33 15,0 0 1,0-1-16,33 134 47,-33-1-32,0-33 1,33 0-16,0 33 16,1-33-1,-1-33 16,-33-33-31</inkml:trace>
  <inkml:trace contextRef="#ctx0" brushRef="#br0" timeOffset="7894.7894">29964 2414 0,'0'66'16,"33"1"-16,-33 32 16,33-33-1,-33 33-15,0 0 16,33-32-1,-33-1-15,0 0 16,0-33 0,0-66 15</inkml:trace>
  <inkml:trace contextRef="#ctx0" brushRef="#br0" timeOffset="8057.8057">29733 2844 0,'132'-33'16,"-66"33"-1,33 0 1,-33 0-16,1 33 15</inkml:trace>
  <inkml:trace contextRef="#ctx0" brushRef="#br0" timeOffset="8456.8455">30427 2910 0,'66'0'15,"0"0"1,-33 0-1,34 0-15,-34 0 16,33 0 0,-33-33-16,0 33 15,33-33 1,-99-33 15,0 33-31,-33 33 16,0 0-1,-34 33-15,34 0 16,0 33-16,33 0 15,66 1 1,0-34-16,66 33 16,1-33-1,-1 0-15,-33-33 16,0 33-1,-33-33-15</inkml:trace>
  <inkml:trace contextRef="#ctx0" brushRef="#br0" timeOffset="8966.8964">26524 3638 0,'-66'33'16,"0"66"-1,0 34-15,0-1 16,0-33 0,66 33-16,0-32 15,0-1 1,33-33-16,0 33 15,33-66-15,0 0 16,-33 0 0,33-33-16,1-33 15</inkml:trace>
  <inkml:trace contextRef="#ctx0" brushRef="#br0" timeOffset="9365.9365">26855 4035 0,'33'66'15,"0"0"1,0 0-16,-33 34 15,34-34 1,-34-33-16,0 0 16,0-99 30,0 0-30,0-34 0,0 34-16,0-33 15,33 66-15,0 0 16,0 0-1,33 33-15,-33 33 16,0-33 0,0 33-16,33 0 31</inkml:trace>
  <inkml:trace contextRef="#ctx0" brushRef="#br0" timeOffset="9744.9744">27484 4167 0,'33'0'15,"33"0"1,-33 0-16,33 0 16,0 0-16,-33-33 15,0 0 1,-33-33 15,-33 33-15,-33 33-1,0 33-15,0 33 16,33-33-1,-33 33-15,66 33 16,0-65 0,33 32-16,0-33 15,33-33 1,0 0-16,0-33 15</inkml:trace>
  <inkml:trace contextRef="#ctx0" brushRef="#br0" timeOffset="10522.052">28178 3903 0,'-33'66'31,"-33"0"-15,33 0-1,0 33-15,33-33 16,-33 1-1,66-34 1,0-33 0,33-33-1,-66-1 1,33 1-16,0-33 15,0 0 1,-33 0-16,0 0 16,0 132 30,33-33-30,-33 0 0,33 33-16,-33-33 15,33 0-15,34 0 31</inkml:trace>
  <inkml:trace contextRef="#ctx0" brushRef="#br0" timeOffset="10787.0785">28608 3903 0,'-33'33'31,"0"33"-31,0-33 16,33 33 0,-33-33-16,66 33 15,0-33-15,0 0 16,0 0-1,33-33-15,0 0 16,-33-33 0</inkml:trace>
  <inkml:trace contextRef="#ctx0" brushRef="#br0" timeOffset="11042.1041">28972 3638 0,'33'99'32,"-33"0"-32,0-32 15,0-1 1,33 0-16,-33 0 15,0 0 1,0-33-16,33 33 31,-33-66-31</inkml:trace>
  <inkml:trace contextRef="#ctx0" brushRef="#br0" timeOffset="11216.1215">28740 4002 0,'33'-33'16,"34"33"0,-1 0-16,33 0 15,-33 0 1,0 0-16</inkml:trace>
  <inkml:trace contextRef="#ctx0" brushRef="#br0" timeOffset="11666.1665">29600 3903 0,'-33'-33'16,"-33"33"-1,0 66 1,0-33 0,33 33-16,0 0 15,33-33 1,33 33-1,0-66 1,33 0-16,-33 0 16,33-33-1,-33 0-15,-33 0 16,33-33-1,-33 33-15,0 0 16,-33 66 31,33 0-47,0 0 15,33 33 1,-33-33-16,0 0 16,33 0-1</inkml:trace>
  <inkml:trace contextRef="#ctx0" brushRef="#br0" timeOffset="12088.2087">29799 3903 0,'33'33'16,"-33"33"-16,33 0 15,-33-33 1,0 33-16,0-33 31,33-99 16,-33 0-32,33 33-15,-33-33 16,33 33 0,33 33-1,-33 0-15,33 66 31,-66-33-31,0 0 16,34 33 0,-34-33-16,-34 0 31,68-33-16</inkml:trace>
  <inkml:trace contextRef="#ctx0" brushRef="#br0" timeOffset="12372.2371">30493 3473 0,'0'33'16,"33"33"-16,-33 33 16,0-33-16,0 67 15,0-34 1,0-33-16,33 0 15,-33 0 1,0 0-16,0-33 31,0-33-31</inkml:trace>
  <inkml:trace contextRef="#ctx0" brushRef="#br0" timeOffset="12617.2616">30163 3770 0,'33'0'15,"66"0"1,-33 33-1,33 0-15,0-33 16,-32 34-16,-1-1 16,0-33-1,-33 33-15,0-33 16</inkml:trace>
  <inkml:trace contextRef="#ctx0" brushRef="#br0" timeOffset="12944.2943">31022 3142 0,'67'33'16,"-1"0"0,33 33-16,-33 33 15,-33 34-15,0-1 16,-33-33-1,-33 34-15,33-34 16,-66 0 0,33-33-16,0 0 15,0 0 1,0 1-16,0-34 15</inkml:trace>
  <inkml:trace contextRef="#ctx0" brushRef="#br0" timeOffset="15043.5042">25400 5722 0,'-33'0'15,"-66"0"1,33 0-16,-34 0 15,34 0 1,0 0-16,0 33 16,0-33-1,33 0-15,0 33 31</inkml:trace>
  <inkml:trace contextRef="#ctx0" brushRef="#br0" timeOffset="15471.547">24606 5556 0,'0'66'31,"-33"-33"1,33 34-17,0-34 1,66 0 15,0 0-31,-32-33 16,32 0-1,0 33-15,-33-33 16,0 33-16,33-33 31,-66 0-15</inkml:trace>
  <inkml:trace contextRef="#ctx0" brushRef="#br0" timeOffset="16626.6625">21993 5722 0,'67'0'31,"-34"0"-31,0 0 16,0 0 0,33 0-16,-33-33 15,33 33 1,0-67-1,-66 1 1,0 33-16,-33 0 16,0 0-1,-33 33-15,0 66 16,-33 0-1,33 0-15,32 34 16,1-34 0,66 0-16,1-33 15,-1 0 1,33 0-16,0-33 15,0-33-15,33 0 16</inkml:trace>
  <inkml:trace contextRef="#ctx0" brushRef="#br0" timeOffset="17087.7086">22523 5490 0,'33'66'0,"-33"0"16,33 1 0,0-1-16,-33 0 15,33-33 1,-33 33-1,0-132 17,-33 0-17,33 0 1,0-1-16,0-32 15,33 66 1,33-33 0,-33 66-1,0 33-15,0 0 16,0 33-1,0 0-15,-33-32 16,0 32 0,0 0-16,-33 0 15,33-33 1,33-33 15</inkml:trace>
  <inkml:trace contextRef="#ctx0" brushRef="#br0" timeOffset="17486.7485">22986 5424 0,'66'0'32,"-33"33"-17,33-33 1,0 0-16,-33 33 15,0 0 1,-33 33 15,-33 0-31,0-32 16,0-1-1,0 33-15,33-33 32,33 0-17,0-33 1,33 0-16,-33 0 15,34-33-15,-34 0 16</inkml:trace>
  <inkml:trace contextRef="#ctx0" brushRef="#br0" timeOffset="17914.7913">23548 5457 0,'0'99'31,"0"-33"-31,0 1 16,0-1 0,33 33-16,-33-66 15,0 33 1,66-66-1,-33-33 1,0 0 0,-33-33-1,33-33-15,-33 32 16,0 1-1,-33 132 17,33 1-17,-33-1-15,33 33 16,-33 0-1,33 0-15,-33-32 16,33-1 0,0-33-16,33-33 31</inkml:trace>
  <inkml:trace contextRef="#ctx0" brushRef="#br0" timeOffset="18559.8558">23945 5457 0,'33'66'15,"0"0"1,0 0-16,0 1 15,-33-1 1,0 0-16,0-33 16,33-132 46,-33 33-62,0-1 16,0-32-1,0 33-15,33 33 16,0 33-1,0 0-15,0 33 16,1 0 0,-1 33-16,0 0 15,-33 1 1,0-1-16,0-33 15,0 0 1,0-66 15,0-33-15,33 0-16,-33-1 15,0 1 1,33 33-16,33 0 31,-33 66-31,33 33 31,-66-33-31,0 34 16,0-1 0,0 0-16,33-33 15,-33 0 1,0-33-1</inkml:trace>
  <inkml:trace contextRef="#ctx0" brushRef="#br0" timeOffset="18988.8987">24739 5556 0,'33'0'15,"0"0"1,0 0-16,33 0 15,0 0 1,-33 0-16,33 0 16,-33 0-16,0 0 15,34-66 1,-67 33-1,-34 0 1,1 0-16,-33 66 16,0 0-1,0 0-15,0 33 16,33-33-1,33 33-15,33 1 16,0-34 0,33 0-16,0 0 15,0 0 1,0-33-16,1 33 15,-1-33 1,-33 0-16,0-33 16</inkml:trace>
  <inkml:trace contextRef="#ctx0" brushRef="#br0" timeOffset="20038.0036">21927 10716 0,'66'0'0,"1"0"16,-1 0-1,0 0-15,-33 0 16,0-33 0,33-34-1,-66 34 1,0 0-16,0-33 15,-66 33 1,33 33-16,-33 0 16,0 33-1,0 33-15,-1 33 16,34-32-1,0 32-15,33 0 16,33-33 0,0-33-16,34 33 15,-1-66 1,33 0-16,-33-66 15</inkml:trace>
  <inkml:trace contextRef="#ctx0" brushRef="#br0" timeOffset="20478.0476">22423 10550 0,'0'66'16,"34"34"-1,-34-34-15,33 33 16,0-66 0,-33 33-16,33-165 62,-33 0-46,0 33-16,33-34 15,-33 34 1,66 0-16,-33 66 15,0 0 1,0 66 0,0 0-1,-33 34-15,0-1 16,0 0-1,0-33-15,0 0 16,0-33 0,33-33-1</inkml:trace>
  <inkml:trace contextRef="#ctx0" brushRef="#br0" timeOffset="20866.0864">22886 10517 0,'67'33'15,"-34"-33"-15,33 0 16,0 0-1,-33 33-15,33-33 16,-33 33 0,-33 0-16,0 34 15,-33-34 1,0 0-16,0 0 15,-33 33 1,33-33-16,0 0 31,132 0-15,-33-33-1,0 33-15,33-33 16,-32 0 0,-1 0-16,-33-33 15</inkml:trace>
  <inkml:trace contextRef="#ctx0" brushRef="#br0" timeOffset="21327.1324">23515 10517 0,'33'33'16,"0"33"-1,0-33-15,0 34 16,0-1-1,0 0-15,0-33 16,-33 0 0,33 0-16,1-33 15,32-66 1,-33 0-1,-33 0 1,0 0-16,0-1 16,0 1-1,0 33 1,-33 99 15,0 0-15,33 1-16,-33 32 15,33 0-15,0 0 16,0-33-1,0 34-15,0-34 16,0-33 0,33-33-16</inkml:trace>
  <inkml:trace contextRef="#ctx0" brushRef="#br0" timeOffset="22054.2052">24143 10550 0,'0'33'15,"0"67"1,0-1-16,33-33 15,-33 33 1,0-33-16,0-33 16,0 34-16,0-167 62,0 34-62,0-33 16,0 33-1,0 0-15,33-1 16,-33 34-1,67 0 1,-34 66 0,0 34-1,0-1 1,-33 0-16,0 0 15,0 0 1,0-33-16,0 0 16,0-99 46,33-33-62,-33 33 16,33 0-1,-33-1-15,33 34 16,0 33-1,33 67 17,-66-34-32,0 33 15,0 0 1,0 0-16,0 0 15,0-33 1,0 33-16,33-99 47</inkml:trace>
  <inkml:trace contextRef="#ctx0" brushRef="#br0" timeOffset="22462.246">24672 10716 0,'33'33'31,"1"-33"-31,32 0 16,-33-33-16,0 33 15,0-33 1,0-1-16,0 1 31,-33-33-15,-66 33-1,0 66 1,33 0 0,-33 33-16,32-32 15,34 32 1,0 0-16,34 0 15,32-33 1,-33 33-16,33-33 16,0-33-1,0 33-15,-33-33 16,33 0-16,-33 0 15</inkml:trace>
  <inkml:trace contextRef="#ctx0" brushRef="#br0" timeOffset="25657.5655">23449 16404 0,'66'33'15,"-33"0"1,0-33-16,0 0 16,33 0-1,-33-66 1,-33 33-16,0 0 15,0 0 1,-33 0-16,0 0 16,-33 33-1,33 33-15,-33 33 16,33-33-1,0 33-15,33 0 16,33 1 0,0-1-16,0-33 15,33 0 1,0-33-16,-33-33 15</inkml:trace>
  <inkml:trace contextRef="#ctx0" brushRef="#br0" timeOffset="26056.6054">23846 16206 0,'0'66'16,"33"0"-1,-33 0 1,0 33-16,0-32 15,0-1-15,0 0 16,33-33 0,-33-99 15,0 0-16,0-1 1,0 1-16,0 0 16,33 0-1,33 33 1,0 66-1,-66 33 1,0 0 0,0 0-16,33 34 15,-33-34 1,0-33-16,33 0 31</inkml:trace>
  <inkml:trace contextRef="#ctx0" brushRef="#br0" timeOffset="26475.6473">24143 16272 0,'33'0'31,"0"33"-15,34-33 0,-34 0-16,0 0 15,0 0 1,-66 66 31,0 0-32,0-33 1,33 0-1,-34 0-15,34 1 16,34-1 0,-1 33-1,0-33 1,33-33-16,-66 0 15,66 0 1,-33-66 0</inkml:trace>
  <inkml:trace contextRef="#ctx0" brushRef="#br0" timeOffset="26904.6902">24507 16305 0,'0'66'15,"33"0"-15,-33 0 16,0 1 0,0-1-16,33 0 15,-33-33 1,66 33-1,0-99 1,-66-33 0,34 33-1,-34-33-15,0-1 16,0 1-1,0 33-15,-34 99 47,34 1-31,-33 32-1,33 0-15,0 33 16,-33-33 0,33 1-16,0-34 15,33-33 1,-33-33-1</inkml:trace>
  <inkml:trace contextRef="#ctx0" brushRef="#br0" timeOffset="27589.7587">24871 16437 0,'33'33'15,"-33"0"-15,0 34 16,0-1 0,0 33-16,0-33 15,0-33 1,0 0-16,0-99 62,0 0-62,0 0 16,33 0-1,-33 33-15,33-34 16,33 34 0,-33 66 15,0 34-16,-33-1 1,0 0-16,0-33 16,0 33-1,0 0-15,0-33 16,0-132 31,0 66-32,33-66-15,-33 33 16,33-1-1,1 34-15,-1 0 32,-33 99-1,0-32-31,0 32 15,0 0 1,0-33-16,0 0 16,33 0-1,0-33 1</inkml:trace>
  <inkml:trace contextRef="#ctx0" brushRef="#br0" timeOffset="27927.7925">25400 16570 0,'33'33'32,"33"-33"-32,-33 0 15,0-33 1,0-1-16,1 1 15,-34 0 1,0-33-16,-67 33 31,1 33-31,0 33 16,33 33-1,-33 0-15,33 34 16,33-34 0,33 33-16,0-33 15,0 0 1,33-33-16,0 0 15,0-66 1</inkml:trace>
  <inkml:trace contextRef="#ctx0" brushRef="#br0" timeOffset="33312.3309">25036 8136 0,'33'66'32,"-33"0"-1,0-33-31,-33 33 15,33 1 1,-33-34-16,33 33 16,0 0-1,0-33-15,0 33 16,33-33-1,0 0 1,0-33 0,0 0-1,34 33-15,-1-33 16,0 33-1,33-33-15,-33 34 16,-33-34 0,33 0-16,-32 33 15,-1-33 1,0-100 15</inkml:trace>
  <inkml:trace contextRef="#ctx0" brushRef="#br0" timeOffset="33567.3564">25003 8169 0,'66'0'32,"0"0"-17,34 33 1,-1-33-16,-33 0 15,33 0 1,-33 0-16,-33 33 16</inkml:trace>
  <inkml:trace contextRef="#ctx0" brushRef="#br0" timeOffset="33741.3738">25036 8467 0,'99'33'15,"1"-33"1,-1 0 0,0 0-16,0 0 15</inkml:trace>
  <inkml:trace contextRef="#ctx0" brushRef="#br0" timeOffset="34191.4188">25830 8467 0,'33'66'31,"-33"-33"-15,33 33-16,-33 33 15,33-33 1,0 34-16,-33-67 15,0 33 1,33-99 31,-66-66-32,33 32-15,0 1 16,0-33 0,0 33-16,0 33 15,99 33 1,-65 0-1,-1 33-15,0 0 16,0 33 0,-33 0-16,33 0 15,-33 1 1,0-34-16,-33 33 15,33-33 1,0-66 0</inkml:trace>
  <inkml:trace contextRef="#ctx0" brushRef="#br0" timeOffset="34599.4596">26293 8434 0,'66'0'16,"-33"33"0,0-33-16,0 0 15,0 33 1,0-33-16,1 66 31,-34 0-15,-34-33-1,34 0-15,-33 0 16,0 33-1,33 1 17,66-34-17,1-33 1,-1 0-16,0 33 15,-33-33 1,33-33-16,-33 33 16,0-33-1</inkml:trace>
  <inkml:trace contextRef="#ctx0" brushRef="#br0" timeOffset="35071.5068">26822 8434 0,'66'33'32,"-66"33"-17,33-33 1,-33 33-16,33 0 15,1 0 1,-34-33-16,33 34 16,33-67-1,0 0 16,-66-34-31,33-32 16,-33 0 0,0 0-16,0 0 15,0 132 32,0 0-31,0 0-16,0 34 15,0-1 1,-33 0-16,33-33 15,0 0 1,0-33-16,0 0 31,33-33-31</inkml:trace>
  <inkml:trace contextRef="#ctx0" brushRef="#br0" timeOffset="35796.5793">27318 8467 0,'33'33'31,"0"33"-31,-33 0 16,33 0-1,-33 33-15,0-32 16,34-1-16,-34 0 16,33-33-1,-33-132 48,0 33-63,0-1 15,0 1 1,0 0-16,33 0 15,33 33 1,-33 33-16,0 0 16,0 66-1,0-33 1,0 33-1,-33 0-15,-33 1 16,33-34 0,0 0-16,0-66 62,0-34-46,33 1-16,-33-33 15,33 33 1,-33 33-16,66 33 31,1 33-15,-67 0-1,33 33-15,0 0 16,-33-33-1,33 34-15,-33-1 16,0-33 0,0 0-1,0-66 16</inkml:trace>
  <inkml:trace contextRef="#ctx0" brushRef="#br0" timeOffset="36184.6181">28079 8665 0,'33'33'16,"0"-33"-1,0 0-15,33 0 16,-33 0-1,0 0-15,34-33 32,-101 0-1,-32-33-16,33 33 1,0 33-16,-33 33 31,66 0-31,0 33 16,0-33-1,0 33-15,33-33 16,0 0 0,33 1-16,-33-1 15,0-33 1,34-33-16,-34 33 15</inkml:trace>
  <inkml:trace contextRef="#ctx0" brushRef="#br0" timeOffset="36542.6539">28542 8599 0,'66'0'31,"-33"0"-31,33 0 16,0 0-16,1 0 15,-34 0 1,33 0-16,-33 33 31</inkml:trace>
  <inkml:trace contextRef="#ctx0" brushRef="#br0" timeOffset="37136.7132">26392 9293 0,'0'-66'31,"-33"66"-15,-33 0-16,0 0 15,-33 0 1,32 33-16,-32 34 16,66-34-1,0 0-15,33 0 16,33 33-1,66-33-15,1 0 16,-34 33 0,33 0-16,-33-33 15,-33 34 1,-33-34-16,-33 0 15,0 33 1,-33-66-16,-33 33 16,33-33-16,-1 0 15,1 0 1,33 0-16,0-66 31</inkml:trace>
  <inkml:trace contextRef="#ctx0" brushRef="#br0" timeOffset="37565.7562">26524 9525 0,'34'99'31,"-34"-33"-15,0 1-1,0-1-15,0 0 16,0-33-1,66 33 1,-33-99 0,33 33-16,-33-33 15,0-33-15,0 0 16,0-1-1,-33 1-15,33 33 16,-33 132 31,0-65-32,0 32 1,0 0-16,0 0 16,33-33-1,-33-33-15</inkml:trace>
  <inkml:trace contextRef="#ctx0" brushRef="#br0" timeOffset="38076.8073">26988 9161 0,'0'99'31,"33"1"-31,-33-1 15,0 0 1,33 0-16,-33-33 16,0 1-1,0-1-15,0-33 16,33-99 31,-33 0-32,33-1 1,-33 1-16,66 33 15,-33 33 1,0 0-16,33 33 16,-33 0-1,0 0-15,-33 34 16,0-34-1,0 0-15,-33 0 16,0 0-16,0 0 16,0-33-1,-33 0-15,33 0 16,0-33-1,0 0 1</inkml:trace>
  <inkml:trace contextRef="#ctx0" brushRef="#br0" timeOffset="38436.8433">27682 9492 0,'-66'0'31,"33"33"-15,-33-33 0,33 33-16,0 33 31,66-33-31,33 0 15,0 0-15,0 1 16,0 32 0,0-33-16,-33 33 15,0-33 1,-99 0 15,0-33-31,33 0 16,-33 0-1,33-33-15,33 0 16</inkml:trace>
  <inkml:trace contextRef="#ctx0" brushRef="#br0" timeOffset="38690.8687">27980 9260 0,'33'100'16,"-33"-34"-16,0 33 15,33-33 1,-33 33-16,33 1 16,-33-34-1,33 0-15,-33 0 16,33-66-1</inkml:trace>
  <inkml:trace contextRef="#ctx0" brushRef="#br0" timeOffset="38874.8871">27781 9558 0,'66'0'16,"1"33"-1,-1-33-15,0 0 16,0 33-16,0-33 16</inkml:trace>
  <inkml:trace contextRef="#ctx0" brushRef="#br0" timeOffset="39262.9258">28343 9591 0,'0'66'31,"0"-33"-15,34 0-16,-34 34 16,33-1-1,0-33-15,-33 33 16,33-33-1,0 0 1,-66-99 31,33 0-47,0 0 15,0 0 1,0-1-16,0 1 16,33 33-16,33 0 31,-33 33-31,0 33 15,0 0 1,0 0-16,0 0 16</inkml:trace>
  <inkml:trace contextRef="#ctx0" brushRef="#br0" timeOffset="39681.9678">28840 9558 0,'-33'66'31,"-34"0"-15,34 1-1,0-1-15,33-33 16,33 33-1,0-66 1,0 0-16,1 0 16,-1-33-1,0 0-15,0-33 16,-33-1-1,33 1-15,-33 33 16,0 132 46,33-32-46,0-34-16,-33 33 16,66-33-1,-33 0 1</inkml:trace>
  <inkml:trace contextRef="#ctx0" brushRef="#br0" timeOffset="39957.9952">29170 9161 0,'0'66'31,"33"0"-31,-33 1 15,33-1 1,34 0-16,-34 33 16,0-33-1,-33 0-15,33 1 16,0-34-1,-66-33 17</inkml:trace>
  <inkml:trace contextRef="#ctx0" brushRef="#br0" timeOffset="40122.0118">29137 9459 0,'33'0'16,"33"0"-1,1 0 1,-1 33-16,0-33 16</inkml:trace>
  <inkml:trace contextRef="#ctx0" brushRef="#br0" timeOffset="40490.0486">29666 9558 0,'100'0'16,"-67"0"0,33 0-1,-33 0-15,33-33 16,-33 33-1,0-66 1,-33 33 0,-33 0-16,-33 0 15,0 33 1,0 0-16,0 33 15,-1 33 1,34 0-16,33 0 16,33 0-16,0 34 15,34-34 1,32-33-16,-33 33 15,-33-33 1</inkml:trace>
  <inkml:trace contextRef="#ctx0" brushRef="#br0" timeOffset="40990.0986">26921 10186 0,'-33'-33'15,"0"33"1,-33 33 15,0 34-31,33 32 16,33-33-1,-33 33-15,33 0 16,33-32 0,0 32-16,33-66 15,-33 33 1,33-33-16,0-33 15</inkml:trace>
  <inkml:trace contextRef="#ctx0" brushRef="#br0" timeOffset="41318.1311">27252 10517 0,'-33'33'31,"0"0"-15,0 33-1,33 1-15,0-34 16,33 33 0,0-66-16,0 33 15,33-33 1,0 0-16,-33-33 15,1 0 1,-1-33-16,-66-1 16,33 1-1,-67 0-15,34 33 16,-33 33-16,33-33 15,0 33 1</inkml:trace>
  <inkml:trace contextRef="#ctx0" brushRef="#br0" timeOffset="41941.1934">27616 10550 0,'33'33'0,"0"33"15,-33 34 1,0-34-16,0-33 16,0 33-1,0-132 32,33 0-31,-33 0-16,0-1 15,0 34 1,33-33-16,33 33 15,-33 33 1,34 33 0,-67 33-1,0 1 1,0-34-16,0 33 15,0-33 1,33-132 46,-33 66-62,33-34 16,-33 34 0,33 0-1,33 99 1,-66-33-1,33 34 1,-33-34-16,0 33 16,0 0-1,33-33-15,-33 0 16,0 0 15</inkml:trace>
  <inkml:trace contextRef="#ctx0" brushRef="#br0" timeOffset="42207.22">28277 10517 0,'33'66'31,"-33"0"-31,33 1 15,-33 32 1,34 33-16,-1 0 16,-33 1-1,33-34-15,-33 33 16,0-33-1,0 1-15,0-34 16,0-99 15</inkml:trace>
  <inkml:trace contextRef="#ctx0" brushRef="#br0" timeOffset="42494.2489">28277 10649 0,'66'-66'16,"-32"66"0,32 0-1,-33 33-15,33 0 16,-33 1-1,-33 32-15,0 0 16,-33-33 0,0 33-16,-33-33 15,0-33 1,32 33-16,1-66 15,0-33 1</inkml:trace>
  <inkml:trace contextRef="#ctx0" brushRef="#br0" timeOffset="42749.2745">28608 10054 0,'0'66'0,"0"0"16,0 34 0,0-1-16,33 0 15,-33 0 1,0 1-16,33-34 15,-33 0 1,33-33-16,0-33 31</inkml:trace>
  <inkml:trace contextRef="#ctx0" brushRef="#br0" timeOffset="43107.3103">28807 10550 0,'66'33'15,"-33"-33"1,33 0 0,0-33-16,-33 33 15,33-33 1,-33 0-16,0 0 31,-66-33-15,0 66-1,0 0-15,-33 33 16,0 0-1,33 33-15,0-33 16,33 33 0,33 1-16,0-1 15,33-33 1,0 33-16,0-66 15,0 0 1</inkml:trace>
  <inkml:trace contextRef="#ctx0" brushRef="#br0" timeOffset="43394.339">29766 10352 0,'-33'66'16,"33"0"0,0 0-16,-34 0 15,34 1 1,-33 32-16,33-33 15,-33-33 1,0 33-16,0-33 31,0-66-15</inkml:trace>
  <inkml:trace contextRef="#ctx0" brushRef="#br0" timeOffset="43649.3645">29336 10286 0,'33'66'16,"33"-33"-1,-33 33 1,33 33-16,0-33 15,0 34 1,1-34-16,-34 0 16,33 33-1,0-33-15,-33-33 16,33 0-1,-33 1-15</inkml:trace>
  <inkml:trace contextRef="#ctx0" brushRef="#br0" timeOffset="45536.5532">25665 12998 0,'-33'33'16,"-34"0"-1,1 0 1,33 33-1,-33 0-15,0 0 16,-33 0 0,32 1-16,1-1 15,0 0 1,33-33-16,0 0 15,0-33 1</inkml:trace>
  <inkml:trace contextRef="#ctx0" brushRef="#br0" timeOffset="45923.5916">24772 13328 0,'-33'33'0,"-1"34"15,34-1 1,-33-33-16,33 0 15,0 0 1,33 0 15,34-33-31,-34 33 16,33-33-1,0 0-15,33 33 16,-33-33 0,-33 33-16,34-33 15,-34 33-15,0-33 31,0-66-15</inkml:trace>
  <inkml:trace contextRef="#ctx0" brushRef="#br0" timeOffset="46242.6235">26028 12832 0,'33'66'16,"1"1"-16,-1 32 15,-33 0-15,33 0 16,0 34 0,0-34-16,0 33 15,0-66 1,-33 0-16,33 0 15,-33-66 1</inkml:trace>
  <inkml:trace contextRef="#ctx0" brushRef="#br0" timeOffset="46540.6536">25962 12932 0,'66'-67'31,"1"67"-31,32 0 16,-33 33-1,0 1-15,0-1 16,-33 33-1,-33-33-15,0 0 16,-33 33-16,0-33 16,-33-33-1,0 0-15,-33 0 16,66-33-1,-34 0-15</inkml:trace>
  <inkml:trace contextRef="#ctx0" brushRef="#br0" timeOffset="46976.6969">26524 12766 0,'34'66'15,"-1"-33"1,-33 34 0,33-1-16,-33 33 15,33-33-15,-33 0 16,0-33-1,33 33 1,-33-99 15,-33-33-15,0 0-16,33 0 15,-33-33 1,33 33-16,0-1 16,33 34-1,33 0 1,-33 33-1,33 33-15,-33 0 16,0 0 0,33-33-16,-33 34 31</inkml:trace>
  <inkml:trace contextRef="#ctx0" brushRef="#br0" timeOffset="47385.738">27120 12799 0,'-66'66'62,"33"1"-62,0-1 16,-1 0 0,1 0-16,66-33 15,1 33 1,-1-33-16,33 0 15,0-33 1,0 0-16,0-33 16,-33 0-1,0 0-15,-33-33 16,-33 0-1,0 0-15,0 0 16,-33 32 0,33 34-16,0-33 15,33 33 16</inkml:trace>
  <inkml:trace contextRef="#ctx0" brushRef="#br0" timeOffset="47896.7892">27616 12932 0,'-66'33'31,"33"33"-15,0-33 0,33 0-16,-33 33 15,33-33 1,66 0 15,-33-99-15,0 0-16,0-33 15,-33 33 1,0-34-16,0-32 15,0 33 1,0 0-16,0 32 16,-33 1-1,33 33 1,0 99 15,0 0-15,0 34-16,33-1 15,-33 0 1,33 0-16,-33-32 15,33-1 1,-33 0-16,33 0 16,0-33-1</inkml:trace>
  <inkml:trace contextRef="#ctx0" brushRef="#br0" timeOffset="48357.8353">27847 12700 0,'0'33'0,"0"33"15,0 0 1,0 1-16,33-1 15,1 0 1,-1-33-16,0 0 16,0 0-1,0-33-15,33-33 31,-66 0-31,33-33 16,-33 0 0,0-1-16,0 1 15,-33 33 1,33 66 31,33 33-47,-66-32 15,66 32 1,-33 0-16,0-33 15,33 0 1,0 0 0</inkml:trace>
  <inkml:trace contextRef="#ctx0" brushRef="#br0" timeOffset="48663.8659">28575 12700 0,'-66'0'16,"0"0"-1,33 33 1,0 33-1,33-33-15,0 33 16,0-32-16,0 32 16,33 0-1,33-33-15,-33 33 16,33-33-1,0-33-15,-33 0 16,33-33 0</inkml:trace>
  <inkml:trace contextRef="#ctx0" brushRef="#br0" timeOffset="48991.8987">28807 12138 0,'0'99'31,"0"-33"-31,0 0 16,33 33 0,-33 1-16,33-1 15,0 0 1,-33 0-16,33 1 15,0-34 1,-33 0-16,0-33 16,33 0-1</inkml:trace>
  <inkml:trace contextRef="#ctx0" brushRef="#br0" timeOffset="49195.9191">28608 12601 0,'33'0'15,"0"0"1,33 0-16,1 0 15,-1 0 1</inkml:trace>
  <inkml:trace contextRef="#ctx0" brushRef="#br0" timeOffset="49584.958">29402 12502 0,'-33'-34'16,"0"34"-1,-33 0 1,-34 0-16,67 0 16,-33 34-1,66-1 1,33 33-1,33-33-15,34 33 16,-34 0 0,0 33-16,0-32 15,-33-34-15,-33 33 16,-33-33-1,0 0 1,0-33 0,-33 0-16,33 0 15,-34 0 1,34 0-16,0-33 15,0 33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54:04.54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24011 2051 0,'0'0'156,"0"0"-156,-33 0 15,-66 0 1,33 0-16,-1 0 16,34 0-1,-99 0-15,99 33 16,0-33-16,0 0 15,33 0 1,-66 33-16,66-33 16,-67 0-1,1 66-15,66-66 16,-66 66-1,0-33-15,0 0 16,0 33 0,33-33-16,0 0 15,0-33 1,-1 67-16,1-67 15,0 33 1,0 0-16,0 33 16,33-33-1,-33 0-15,0 0 16,33 0-16,-33-33 15,33 33 1,-33 33-16,33-66 16,0 66-1,-33 1-15,0-67 16,33 66-1,0-66-15,0 33 16,-33 33 0,33-66-16,0 66 15,0 0 1,0 0-16,0-32 15,0-1 1,0 0-16,0 0 16,0-33-1,0 33-15,0-33 16,0 33-16,0 0 15,0-33 1,0 0-16,0 33 31,66-33 0,-33 0-15,33 0 0,0 0-16,33-33 15,-66 33 1,1 0-16,-1 0 31,-33-33 31,0 33-62,33-33 16,0 33-16,-33-33 16,33 0-1,-33 0 1,0 33 46,0 0 47,33 0-109,-33 33 16,33-33 0,-33 0-16,33 0 15,-33 33-15,0-33 16,33 0-1,33 0-15,-33 33 16,67-33 0,-34 0-16,-33 0 15,33 0 1,-33 0-16,0-66 15,0 66 1,-33-33-16,33 33 16,-33-33-1,0-1-15,0 34 16,0-33-1,0 33-15,0-33 16,33 0 0,-33 33-16,33-33 15,-33 0 1,0 0-16,33 33 15,-33-33 1,0 33-16,0-33 16,0 33 140,0 0-156,67 0 15,-34 99 1,0-99-16,0 66 15,0-33 1,-33 0-16,0-33 16,33 33-1,0-33 1,-33 34-16,33-34 31,-33 33-15,33-33-1,-33 33-15,33-33 78,-33 0-62,0-33-16,66 0 15,-66-1 1,0-32-16,33 0 16,-33 33-1,0 0-15,0 33 16,0-33-1,0 33-15,0-33 16,0 0-16,0 0 16,0 33-1,-33-33-15,33 0 16,0-34-1,-33 67-15,0-66 16,0 33 0,0 0-16,0 0 15,33 0 1,-33 33-16,33 0 15,0 0 1,-33 0-16,33-33 16,-33 33-1,0 0-15,33 0 16,-66 0-1,66 0-15,-33-33 16,33 33 0,-34-33-16,1 33 15,0 0-15,-33 0 16,0 0-1,0 0-15,33 0 16,-33 0 0,66 0-16,-33 0 15,33 0 1,-34 0-1,-32 33 1,0 0-16,33 66 16,0-66-1,33 0-15,-33 0 16,33 0-1,0 0-15,0 1 16,0-1 0,0-33-16,0 33 15,33-33 1,66 0-16,-33 0 15,100-100 1,-34 1-16,67-33 16,-67 33-16,-33 0 15,-33-1 1,-33 67-16,-33 0 15,0 33 1,-33-33-16,-66-33 16,0 66-1,-67 0-15,1 33 16,-33 99-1,65 1-15,-32-1 16,99-66 0,33-33-16,33 0 15,0 0 1,0-33 46,0 0-62,0 0 16,66 0-16,33 0 15,-33 0 1,-33 0-16,0 0 16,-33 0-1,0 0 16,0 0-15,-66 0 0,0 33-16,-66 67 15,99-1 1,-33 0-16,66-66 15,0 0 1,0-33-16,0 33 16,33-33-1,0 0-15,-33 0 16,0 0-1,0-33 1,0 33 15,0 0 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54:11.97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22622 8599 0,'-33'0'0,"0"66"15,33-66-15,-33 33 16,0 0 0,33-33-16,-33 33 31,33-33 0,0 33 0,0 0-15,0 1-1,0-1-15,0 0 16,-34 33 0,34 0-16,0 0 15,-33 0 1,33 33-16,-33-65 15,33 65 1,0-66-16,0 33 16,0 0-16,0-66 15,0 33 1,0 0-1,0 0 1,0-33-16,33 33 16,-33 1-1,33-1-15,-33-33 16,34 66-1,-1-66-15,0 33 16,33-33 0,-33 0-16,-33 0 15,33 0 1,-33 33-16,66-33 15,-33 0 1,0 0-16,0 0 16,-33 0-1,33 0 1,-33 0 15,33 0-31,1 0 16,-34 0 15,0-33 0,33 33-15,-33-33-16,33-33 15,0 66 1,-33-67-16,0 34 15,0 0 1,0 33-16,0-33 16,0 0-1,0 0-15,0 0 16,0 0-1,0 0-15,0 0 16,0 0-16,0 33 16,0-33-1,33 33 1,-33-33-1,0-1-15,0 1 16,0-33 0,0 66-16,0-66 15,0 66 1,0-33-16,0 0 15,0 0 1,0 33-16,0-33 16,-33 33-1,33 0 16,-33 0-15,0 0 0,33 0-16,-33 0 15,-1 0 1,1 33-16,33-33 15,-33 66-15,33-66 16,0 33 0,0-33 15,0 33-31,0-33 31,0 33-31,0-33 16,100 33-1,-100-33-15,99 0 16,-66 33-1,0-33-15,-33 0 16,0 0 0,33 0-1,-33 0 1,0-33-16,0-33 15,0 33 1,0-33-16,-33 0 16,0-33-16,0 99 15,-66-67 1,65 67-16,1 0 15,0 0 1,-33 34-16,-33 65 16,33 66-1,33-66-15,-33 100 16,-1-133-1,67 66-15,-33-66 16,33 1 0,0 32-16,33-66 15,1 33 1,-1-66-16,0 0 15,-33 0 1,33 0-16,33-33 16,-33-33-1,33 0-15,33-34 16,1-32-16,-1 33 15,-66 33 1,33 0-16,-66 32 16,0-65-1,0 33-15,-33 33 16,0-33-1,-66 0-15,32 33 16,34-33 0,-66 32-16,99 1 15,0 33 126,66-33-126,34 0-15,32-33 16,-33 0-1,0 33-15,34 0 16,-67 0 0,-33 0-16,0 33 62,-33 0-46,33 0-1,-33 33-15,33 0 16,0 0-1,-33 0-15,33-33 16,-33 33 0,0-33-1,66 33 1,-66 0-16,66 33 15,-66-33-15,34 34 16,-1-67 0,-33 33-16,0-33 15,33 33 1,0 33-16,0-33 15,0 66 1,-33-66-16,0 0 16,0-33-1,-33 0 157,-66 0-157,-67-33 1,100 33-16,-66-33 16,33 0-1,-1 33-15,67-33 16,33 0-1,0 33 141,33 0-156,33 33 16,-66-33-16,67 33 16,-34-33-1,33 33-15,-33-33 16,33 0-1,-66 0-15,33 0 110,-33-33-95,0-33-15,-33 0 16,0 33-1,-33-33-15,66 66 16,-33-34 0,33 1-16,0 33 15,0 0 141,33 0-156,33 0 16,0 0-1,0 0-15,0 0 16,-32 0 0,-34 33 30,33-33-14,-33 34-32,0-34 15,0 33 1,0-33-16,33 33 15,-33-33 1,0 66-16,0-66 16,33 66-1,0-33-15,0 66 16,0-33-1,0-33-15,-33 1 16,33 65 0,0-99-16,-33 33 15,0-33 1,33 0-16,-33 0 234,0 0-234,-33 0 15,33-66 1,-66 33-16,33-34 16,-66 67-1,99-66-15,-99 33 16,65 0-1,-32 0-15,33 0 16,0 0-16,0 33 16,33-33-1,-33 33-15,0-33 16,0 0-1,0 33-15,33 0 16,0 0 93,0 0-109,-33 0 16,33 66-1,0 0-15,-66 0 16,66 0 0,0 34-16,0-34 15,0 33-15,0-66 16,0 33-1,0-66-15,0 33 16,0-33 0,0 33-16,66 0 15,-66 0 1,0 1-16,33-34 15,-33 0 32,0 0 47,0 0-79,0-34-15,0 34 16,0-33 0,0 0-16,0 0 15,-33 0 1,0 0-16,-34-33 15,-32 0 1,33 0-16,0 66 16,33 0-1,0 0-15,33 0 31,0 33-15,-33 0 0,33 33-16,0 0 15,0-33 1,0 0-16,0 0 15,0 0 1,0 0 0,0-33-16,0 34 15,0-1 1,0-33-16,33 0 31,-33 0-15,33 0-1,33-33-15,0-1 16,-66-32-1,33-33-15,-33 0 16,-33 0 0,-132-100-16,66 100 15,-1 33 1,-32 33-16,66 0 15,0 0 1,0 33-16,66 0 16,-33 0-1,33 0 1,0 33-1,0 33-15,0 0 16,0 0-16,33-33 16,-33 33-1,66-33-15,-66 0 16,66 1-1,-33-1-15,0-33 16,66 33 0,34-33-16,-1 0 15,-66 0 1,-33-66-16,33 32 15,-66 1 1,0 0 0,0 33-1,0 0 32,-66 0-31,0 0-16,0 0 15,33 33-15,33-33 16,0 33-1,0-33 32,0 0-31,66 0-16,-33-33 15,99-33 1,-66 33-16,34-66 16,-67 66-1,0-33-15,-33 33 31,0 33 47,0 0 32,99 99-95,0 0-15,67 0 16,-67 1-1,66-1-15,-99-33 16,34-33 0,-67 0-16,0-33 15,-33 0 79,0-33-79,0 0 1,-66-99-16,-34 65 16,-65-98-1,99 99-15,0 33 16,33-33-1,-34 33-15,34 0 16,-33 0 0,66-1-16,-33 34 15,33-33 1,0 33 77,0 0-77,132 67-16,-32-1 16,98 33-1,-99-66-15,34 33 16,-67-33-1,0 33-15,-33-33 16,0 0 0,-33 1-16,0-68 62,0 34-46,0-66-1,-33 66-15,33-33 16,0 33-1,-33-66-15,33 66 16,-33-33 0,33 33-16,0-33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54:13.7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23085 2679 0,'-33'0'109,"-33"33"-93,0 0-1,-1 33-15,34 0 16,-66-33-1,66 34-15,-33-1 16,66-33-16,0 0 16,33 66-1,33-66-15,0-33 16,67 0-1,-34 0-15,66 0 16,-99-33 0,0-33-16,-33 33 15,1 0 1,-34 0-16,0 0 31,0 33 63,-34 0-94,-32 0 15,0 66-15,33-33 16,-33 33-1,33-33-15,33 0 16,0-33 0,0 33-16,66 0 15,0 0 1,199-33-16,-100 0 15,133-33 1,-100-33-16,-32-33 16,-100 66-1,-66 0-15,0 0 16,0 33-1,-33-66-15,0 66 16,0 0 0,-1 0-16,34 0 15,-33 0 1,0 0-1,-33 66 1,33-66-16,-66 66 16,0-33-16,-34 0 15,67 0 1,33 0-16,0-33 15,33 33 63,0-33-31,0 0-31,33 0-16,0 0 31,0 0-31,-33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6:50:4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23879 7772 0,'0'0'171,"0"0"-155,0 0 0,33 0-16,0 0 15,0 0 1,0 0-16,0 33 15,33-33 1,0 0-16,0 33 16,1-33-1,-1 33-15,33-33 16,-66 0-1,33 0-15,33 33 16,1-33 0,-34 0-16,0 34 15,0-34-15,-66 0 16,33 0 124,-33 33-124,0 0-1,0-33-15,33 66 16,0-33 0,-33 33-16,66 0 15,1 66 1,-67-32-16,66 32 15,-66-66-15,99 99 16,-99-65 0,66 98-16,0-132 15,-66 33 1,33 1-16,-33-34 15,33 33 1,-33-66-16,0 0 16,0 33-1,67-33-15,-67 1 16,0 65-1,33-99-15,-33 33 16,0 33 0,33 0-16,-33-33 15,0 33 1,0 34-16,66-34 15,-66 33 1,33-66-16,-33 33 16,0 0-16,0 0 15,0-33 1,33 100-16,-33-67 15,33 33 1,-33-33-16,33 34 16,-33-67-1,0 66-15,0-66 16,0 0-1,0 33-15,0 0 16,0-33 0,0 0-16,0 100 15,0-100 1,33 33-16,-33-33 15,0-33 1,0 33-16,0-33 265,-66 33-265,-33-33 16,33 33-1,0 0-15,-1 0 16,-32-33-16,33 0 16,33 0-1,0 0-15,33 0 16,-33 0 31,33 0-47,-99 33 15,32-33 1,-32 0-16,0 0 15,33 0 1,33 0-16,0 0 16,0 0-1,0 0 16,33 0-15,-34 0 0,34 0-16,-33 0 15,33 0 1</inkml:trace>
  <inkml:trace contextRef="#ctx0" brushRef="#br0" timeOffset="5399.6">25698 9823 0,'0'0'406,"33"0"-375,0 0-15,-33 0-16,33 0 15,0 0 17,0 0 217,0 0-233,0 33-1,0-33-15,-33 0 16,33 0 15,-33 0 78,33 0-93,-33 0-16,0 33 109,0-33-93,0 33 15,0-33 0,0 0-15,-33 0-1,33 0 1,-33 0-16,33 0 16,-66 33-1,33-33-15,0 0 16,33 0-1,-33 0-15,33 0 16,-33 0 0,0 0-16,33 0 280,0 0-264,33 0-16,-33 0 16,33 0 77,0 0-77,0 0-1,0 0-15,-33 0 16,33 0 62,-33 0-78,0 0 78,0 0-62,-33 0-1,33 0 1,-33 0-1,33 0-15,-33 0 16,0 0 0,33 0-1,-33 0 1,0 0-16,0 0 15,0 0 1,0 0-16,-1 0 16,34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8:59:22.61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22986 13990 0,'-33'0'156,"0"0"-140,-67 0-16,34 0 15,-33 33-15,33 33 16,-33 0 0,66-33-16,-34 0 15,67 0 1,0 1-16,0-34 78,0 0-63,33 33-15,-33-33 16,34 0 0,-34 0-16,33 0 15,0 0 1,0 33-16,33-33 15,-33 0 1,66 0-16,33 0 16,1-33-16,-100 33 15,0-33 1,-33 33 62,33 0 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34:14.00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10616 13461 0,'0'0'109,"33"0"-78,1 0-15,-34 0-1,33 0 1,-33 33-16,66-33 16,-33 0-1,33 66-15,0-66 16,33 0-1,34 33-15,-1-33 16,-66 0-16,0 0 16,-33 0-1,-33 0-15,33 0 31,0 0 32,-33 0-32,34 0-31,-1 0 16,0 0-1,33 0-15,-33 0 16,0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8:59:25.41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23846 13593 0,'0'0'280,"66"-33"-264,-33 33 0,66-33-16,0 33 15,0 0 1,-99 0-16,34 0 62,-34 0-46,0 0-1,0 0 1,33 33 0,0 0-16,-33 0 15,33-33 1,-33 33-16,33 0 15,0 0 1,-33 0-16,0-33 16,33 66-1,0-32-15,33 65 16,-33-66-16,0 66 15,0-99 1,-33 33-16,0-33 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8:59:27.61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22787 13858 0,'0'0'172,"0"0"-172,0 0 16,0-34-1,0 1-15,0-33 16,0 33-16,0 0 15,0 0 1,0 0-16,0 0 31,0 33-31,0-33 16,33 33-1,0-66-15,0 33 16,1-34 0,-1 67-16,-33 0 140,66 0-140,0 0 16,-33 0-1,-33 0 79,33 0-79,-33 34 1,0-1 0,0 0-1,0 0-15,0 0 16,-33 0-1,33 0-15,0-33 16,-33 66 0,33-33-16,-33 0 15,0 33-15,-33-33 16,66 34-1,-33-67-15,-1 66 16,34-66 0,0 33-16,0-33 109,0 0-94,34 0-15,-1-33 16,0 0 0,0 33-16,-33-33 15,66 0 1,-66-1 62,-66 34-63,0 0 1,-133 34-16,67 32 16,-133 33-1,133 0-15,0-33 16,99-33-1,33 0-15,0-33 32,0 0-32,0 34 15,0-34 1,0 0-1,33 0 1,0 33-16,0-33 16,66 66-16,0-66 15,34 0 1,-34 0-16,0 0 15,0 0 1,-33 0-16,-33 0 16,34 33-1,-67-33-15,33 0 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8:59:29.375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23746 14585 0,'33'0'187,"-33"-33"-171,34 33-1,-34-33-15,0-66 16,33 66 0,0 0-16,0-67 15,0 67-15,33-33 16,-66 0-1,0 33-15,33 0 16,-33 33 0,0-33-16,0 0 93,33 0-77,0 0-1,33-34-15,-33 1 16,34 0 0,-34 33-16,-33 33 62,33 0-46,0 0-1,33 33 1,-66-33-16,66 33 15,-66 0 1,0-33-16,0 33 16,33-33-1,-33 67-15,0-67 16,0 33-1,0 0-15,0 0 16,33 66 0,-33-66-16,33 0 15,-33 0 1,0 0-16,0-33 15,0 33 110,0-33-109,0 33-1,0-33-15,0 34 16,0-1 0,0 0-16,0-33 15,0 33 1,-33-33-16,33 0 234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6:23.94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2712 4630 0,'66'0'125,"99"0"-125,67 0 16,132 99-1,-33-65-15,231-34 16,-165 0-1,132 0-15,-66-67 16,132-32 0,-297 33-16,99 0 15,-265 33 1,-99 33-16,-33 0 62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6:31.4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8169 4366 0,'33'0'125,"33"0"-109,133 33-1,-1-33-15,100 0 16,-67 0 0,166 0-16,-165 0 15,198 0 1,-232 0-16,133-33 15,-133 0 1,67 33-16,-133 0 16,33-34-1,67 34-15,-133 0 16,33 0-1,-65 0-15,-1 0 16,0 0 0,-33 0-16,0 0 124,0 0-108,-33 0-16,33 0 16,0 0-1,0 0-15,0 0 16,34 0-1,-34 0-15,33 0 16,-33 0 0,0 34-16,0-34 15,-33 0 1,33 0-16,-33 0 15,33 0 1,0 0-16,0 0 16,33 33-1,1-33-15,-34 0 16,0 0-16,-33 33 31,33-33-15,0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7:44.36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3836 10716 0,'34'0'94,"-34"0"-79,66 66-15,-33 0 16,33 0-1,-33 0-15,33-33 16,-33 33 0,0-66-16,33 67 15,-33-67 1,34 33-16,-1 0 15,-33 0 1,66-33-16,33 0 16,34 33-1,-34 0-15,33 0 16,-65-33-1,32 0-15,-99 0 16,0 0 0,0 0-16,-33 0 31,0-33-16,0-33 1,0 66 0,0-33-16,0 33 15,0-66 1,0 66-16,-33-33 15,33 33 1,0-34 0,0 1 46,0 33-46,-33-33-16,33 33 124,0 33-108,66 34-16,-33-1 16,33 0-1,-33 0-15,34 0 16,-1 0-1,-33-33-15,0 0 16,33-33 0,0 33-16,33-33 15,34 0 1,-34 0-16,66 0 15,34-33 1,32 0-16,-99 0 16,67-33-16,-67-33 15,-132 66 1,66 0-16,-66 0 15,0 0 1,0 0-16,0 33 16,0-34-1,0 68 157,0-1-157,66 66 1,-32-33-16,131 132 16,-66-98-1,67 98-15,-1-99 16,33 0-1,-98-65-15,131-34 16,-99 0 0,1 0-16,164-34 15,-164 1 1,32-33-16,-99 33 15,0-33 1,-66 66-16,0-33 16,0 0-1,0 0 1,-33 0-1,33 0-15,-66 0 16,66 33 0,0-33-16,0-1 15,-33 34 1,33 0-1,0 0-15,0-33 16,0 33 124,0 0-140,66 67 16,0-34 0,67 33-16,-1-33 15,66 0-15,166-33 16,-132 0-1,131-66-15,-131 33 16,32-33 0,-98-34-16,-34 34 15,-132 33 1,0 33-16,0-33 15,0 0 1,0 0-16,-33 0 16,33 0-1,0 33-15,-33 0 16,33-33-1,0 33 1,0 0 109,0 0-125,33 0 16,0 33-1,33 0-15,0-33 16,133 0-1,-67 0-15,199-33 16,-199 0 0,133-33-16,-199 32 15,-33-32 1,-33 66-16,0-33 31,0-66-31,0 66 16,-66-33-16,66 66 15,-33-33 1,33 33 109,0 0-110,66 33 1,-33 33-16,33-33 15,0 33 1,-33-66-16,0 33 16,34-33-1,32 0-15,0 0 16,199-33-16,-67-33 15,133-33 1,-66 0-16,-34-1 16,-98 1-1,-1 33-15,-132 33 16,33 0-1,-66 0-15,0 0 16,0 0 0,-33 0-16,33 33 15,0 0 110,0 0-109,0 0-16,33 0 15,-33 0 16,66 0-31,0-67 16,34 1 0,-1-33-16,0 0 15,-33 0 1,-33-1-16,-33 34 15,0-66 1,0 66-16,-33-33 16,0 65-1,33 1-15,-33 33 16,33-33-1,-33 33 1,33-33 218,0 0-218,0 0-16,0 0 15,0 0 1,0 33-16,-33 0 109,33 0-78,0 0-31,0 0 16,0 33-1,33 0-15,-33 0 16,0 0 0,33 0-16,-33-33 15,0 66 1,0-32-16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7:48.42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4101 10484 0,'-33'0'109,"0"0"-109,-33 0 16,33 0-1,-67 0-15,34 0 16,0 0 0,66 0-16,-66 0 15,66 0 1,-33 0-16,33-33 15,0 33 1,-33-33-16,0 0 16,33 0-16,-33-33 15,-33-34 1,33 34-16,-67-33 15,67 33 1,0-33-16,0 66 16,0-67-1,33 67-15,0 0 16,0-33-1,0-33-15,0 0 16,33-34 0,33-65-16,-33 99 15,33-67 1,1 67-16,-34 0 15,33 66 1,-66-33-16,33 66 16,0-33-16,0 33 93,-33 0-77,66 0-1,-33 0-15,0 0 16,-33 33 0,0-33 124,-33-33-124,33 33-1,-66-33-15,66 0 16,-33-34-1,-33 1-15,33 33 16,0-33 0,0 0-16,0 33 15,33-66 1,0 66-16,0-1 15,0 1 1,0-33-16,0 0 16,0 0-1,0-33-15,66-34 16,66-32-16,-66 99 15,33-33 1,-32 66-16,32 0 16,0-1-1,-33 1-15,-66 33 16,33 0 46,0 0-46,-33 0-16,0 0 15,0 33 32,33-33-16,-33 0 110,66-33-141,1 0 15,65-33 1,0 0-16,100 0 16,-34-66-1,133 32-15,-133 1 16,1 33-1,-133 66-15,-33 0 16,0 0 0,0 0-1,-33 0 1,0 0-16,33 0 15,-33 33-15,0-33 16,33 33 0,0 33-16,-33-66 15,0 66 1,0-66-16,0 34 15,0-34 1,33 33 15,-33-33-15,0 0 109,67 0-110,-34 0 1,66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7:48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7541 6780 0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7:53.67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6317 6780 0,'0'0'62,"66"-33"-46,33-33-1,-33 33-15,100-33 16,-100 32 0,33-32-16,-33 66 15,-33-33 1,0 33-16,-33 0 31,34 0-31,-34 33 16,33 0-1,33-33-15,-33 67 16,99-67-16,-33 33 15,1 0 1,-34-33-16,0 33 16,-66-33 93,0 33-94,0 0 17,0-33-17,0 33 1,0-33 15,0 66-31,66-66 172,0-33-157,133-66-15,-34 33 16,166-67-16,-133 67 15,133-33 1,-133 66-16,-99 0 16,1 0-1,-34 33-15,-33 0 31,-33 0 1,33 33-17,-33 0 1,33-33-16,0 66 15,0 0 1,0-33-16,-33 67 16,0-67-1,0 0-15,0 33 16,0-33-1,0 0-15,0 0 16,0-33-16,33 0 156,67 0-140,32-33-1,-33-33-15,199 0 16,-100 33-1,67 0-15,-34-1 16,1 1 0,-133 0-16,-33 33 15,-33 0 1,0 33-16,-33-33 15,0 33-15,0-33 16,0 67 0,33-67-1,-33 0 1,0 33-16,0-33 15,0 66 1,0-33 0,0 0-1,-33 0-15,-66 33 16,66-33-1,-33 33-15,0-33 16,33 34 0,33-67 77,33-33-77,33 33-16,66-67 15,0 1 1,34 0-16,-67 33 16,66 33-1,-98 0-15,32 0 16,-33 0-1,-33 0-15,33 0 16,-33 0 0,0 0-16,66 0 15,-99 0 1,34 0-16,-1 33 15,0-33 1,0 33-16,-33-33 16,33 33-1,-33-33-15,0 33 16,0 0-1,33-33 63,-33 0-15,66 0-48,0 0 1,166-33-16,-34 0 16,67-33-1,-34 66-15,-32-33 16,-67 33-1,-99 0-15,33 0 16,-66 0 46,33 0-62,-33 0 16,0 33 0,0 0-16,0 0 15,0-33 1,0 33-16,0 0 15,0-33 1,0 33-16,66-33 109,1 0-93,98-99-1,0 66-15,67-99 16,-67 132 0,1-33-16,-100 33 15,-66 0 1,33 0-16,-33 0 62,33 0-62,0 33 16,0-33-1,-33 33-15,33 0 16,-33 0 0,0 0-16,33 0 15,-33-33-15,0 33 16,0-33-1,0 33-15,0-33 16,0 33 0,0 1 77,0-34-77,33 66-1,0-66-15,66 66 16,-32-33 0,-1-33-16,33 33 15,-66 33 1,33-66-16,-33 66 15,0-66 1,-33 66-16,0-66 16,0 33-1,0-33 1,33 34-16,-33-1 15,0 0 1,0-33-16,0 33 16,0 0-1,0-33 1,0 33 93,0-33-78,0 33-31,0-33 16,0 33-1,0 0-15,34 0 16,32 66-16,-66-32 16,66 98-1,-66-132-15,33 0 16,-33-33-1,0 0 79,-33 0-78,33 0-1,-33 0-15,0 0 16,0 33-1,-34-33-15,67 33 16,-33-33-16,0 33 31,33-33 125,0 33-140,0-33-1,0 0-15,0 33 16,0 1-16,0 32 16,66 0-1,-66-33-15,0 33 16,34-66-1,-34 33-15,0-33 16,0 66 0,0-66-1,0 33 1,0-33-16,-34 66 15,34-66 1,-33 34-16,0-1 16,33 0-1,0-33 1,0 0 15,-33 0-15,33 33-16,0-33 15,0 0-15,-33 0 16,33 0-1,-33 33-15,0-33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8:09.2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4333 13229 0,'0'0'63,"0"0"-48,66 0-15,0 0 16,132 0-1,-65 0-15,230 0 16,-131 0 0,132 0-16,-100 0 15,34 0 1,-67 0-16,100 0 15,-199 0 1,-32 33-16,-34-33 16,0 0-1,-33 0-15,0 0 16,0 0-1,0 0 1,0 0 0,0 0-16,0 0 15,34 33 1,-1-33-16,-33 0 15,0 0-15,0 0 156,0 0-156,-33 0 16,33 0 0,33 0-16,-33 0 15,0 0 1,67 0-16,-67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7:12:43.23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19778 10120 0,'33'0'187,"0"0"-172,165 0-15,-32 0 16,164 0-16,-98 0 16,132 0-1,-100 0-15,34 0 16,-199 0-1,0 0-15,-66 0 16,-33 0 31,66 0-32,-32 33 1,32-33-16,-66 0 16,33 0-1,-33 0 32,66 0-31,-33 0-16,0 0 15,0 0-15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08:13.99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4531 15776 0,'33'0'94,"-33"33"-79,66-33-15,-33 0 16,33 33 0,-32-33-16,131 33 15,-66-33 1,100 99-16,-34-33 15,166 1 1,-100-34-16,67 0 16,-100-33-1,34 0-15,-133 0 16,33 0-1,-99 0-15,133 0 16,-100-33-16,33 33 16,0-33-1,0 33-15,-32-34 16,-34 34 202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31.69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25532 13957 0,'0'0'78,"33"0"-63,133 0-15,65 0 16,34 0 0,165-33-16,-66-67 15,198 34 1,-132 0-16,99 66 15,-198 0 1,32 0-16,-164 0 16,65 0-16,-197 33 15,-1-33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41.82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23217 3076 0,'0'0'62,"0"0"-62,33 0 16,33 0-1,1-33-15,-34 33 16,0-66-1,0 66-15,66-100 16,-99 67 0,33-33-16,-33 33 15,33 0 1,-33 0-16,0 33 15,0 0 1,-66 0 0,0 0-16,-100 0 15,1 99 1,-133 100-16,133-67 15,-66 33 1,131-66-16,100-65 16,0-34-1,0 33-15,0-33 16,199 0-1,98-67-15,166-98 16,-132 33 0,165-133-16,-264 133 15,-34 33 1,-65-34-16,-100 100 15,-33 0 1,-67 33-16,-98-66 16,-33 33-1,-166 33-15,165 33 16,-98 132-16,164-98 15,1 98 1,132-132-16,0 0 16,0 0-1,66-33-15,34 33 16,-34-33-1,0 0-15,-33 0 16,33-33 0,-66 33-16,0-33 15,33 33 126,0 0-110,33-66-16,-33 0-15,-33 33 16,0-66 0,0 65-16,0 1 15,-66 0 1,-33 0-16,66 33 15,-66 33 1,0 0-16,-67 100 16,100-67-1,33 33-15,33 0 16,0-66-1,66 67-15,33-67 16,100 33-16,-133-66 16,33 0-1,-99 0-15,33-33 16,-33 33-1,0-33 1,0 0 0,0 33-16,-33-34 15,0 34 1,0-33-16,0 33 15,33 0 1,-33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43.32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27947 3605 0,'198'0'16,"-66"0"-1,133-66-15,-100 33 16,1 33-1,-100 0-15,-33 0 16,0 0 0,-33 0 15,33 0-16,33 0-15,0 0 16,0 0 0,-32 0-16,-1 0 15,-33 0 79,-33 0-79,-1 0-15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43.96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28906 3506 0,'0'0'125,"0"0"-125,33 0 16,-33 0-1,33 0-15,0 33 16,66-33 0,-33 33-16,67-33 15,-34 0 1,132 0-16,1 0 15,132 0 1,-67-33-16,1-66 16,-100 66-1,-32 33-15,-100 0 16,-66-34 249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44.93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26558 5027 0,'33'0'141,"33"0"-141,165 0 15,1 0 1,264 0-16,-99-99 16,132 33-1,-198 0-15,-67 33 16,1 33-1,-166 0-15,-33 0 16,-33 0 0,0 0-1,0 0 1,67-34-16,131 1 15,-32 0-15,-34 0 16,-33 0 0,-33 33-16,-99 0 15,34-33 94,-34 0-46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4:13:45.92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26326 3539 0,'0'0'110,"66"0"-95,33 0-15,133 0 16,-34 0-1,133 0-15,-132 0 16,164 0 0,-131 0-16,-34 0 15,-65 0 1,-67 0-16,0 0 15,0 0 1,-66 0-16,66 0 16,0 0-1,0 0-15,-32 0 16,-1 0-1,0 0-15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7:48:33.08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21894 11113 0,'33'0'78,"-33"0"-62,66 0 0,1 0-16,65 33 15,0-33 1,67 33-16,-67 0 15,99 0-15,-65-33 16,-1 33 0,-66-33-16,34 0 15,-67 33 1,-33-33-16,0 0 15,-33 0 1,33 0 15,33 0-15,-33 0-1,67 0-15,-34 0 16,33 0 0,-99 0-16,66-33 15,-66 33 94,33 0-93,0 0-16,0 0 16,0 0-1,-33 0-15,66 0 16,-66-33 124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7:48:34.70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22291 6019 0,'0'0'78,"33"0"-62,0 0-16,0 0 15,34 0 1,-34 0-16,-33 0 15,33 33 1,0-33-16,0 0 16,0 0-16,33 33 15,33-33 1,-33 0-16,-33 0 15,34 0 1,-34 0-16,0 0 16,0 0-1,0 0-15,33 0 16,0 0-1,0 0-15,34 0 16,-34 0 0,-33 0-16,33 0 15,-33 0 1,-33 0-1,33 0 1,-33 33-16,33-33 16,33 0-1,-66 34-15,33-34 16,34 0-16,-34 0 15,0 0 1,0 0-16,-33 0 31,33 0-31,0 33 16,0-33-1,-33 0-15,33 0 16,-33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7:48:36.20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22721 16503 0,'0'33'16,"33"1"0,0-34-1,-33 33 1,33-33-1,-33 33 1,33 0 0,0 0-1,-33-33-15,34 33 16,-34 0-16,0-33 15,33 33 1,0-33-16,0 0 16,0 33-1,66 33-15,33-33 16,67 33-1,-100 1-15,133-34 16,-100-33 0,66 33-16,1 0 15,-34 0 1,0 0-16,-65-33 15,98 0 1,0 0-16,34 0 16,-67 0-1,67 0-15,-34 0 16,-32 0-1,-34 0-15,33 0 16,-65 0-16,-1 0 16,-33 0-1,-33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08T18:26:20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3936 6714 0,'0'99'31,"-33"-33"-15,0 66-1,33-32-15,0 32 16,-34 33-1,34-32-15,0 32 16,0 0 0,34-32-16,-34-1 15,0 0-15,0-66 16,0 1-1,0-1-15</inkml:trace>
  <inkml:trace contextRef="#ctx0" brushRef="#br0" timeOffset="280.8">3142 7640 0,'66'-33'32,"33"33"-17,1-33 1,32 33-16,0 0 15,0 0-15,1 0 16,-1 0 0,-33 0-16,0 0 15,-32-33 1</inkml:trace>
  <inkml:trace contextRef="#ctx0" brushRef="#br0" timeOffset="561.6">4432 6879 0,'-33'66'63,"-67"34"-63,1-1 15,0 66 1,0-33-16,-33 34 16,32-34-1,1 0-15,0-32 16,33-1-1,0-33-15,-1-66 16,34 0 0,0-66-16</inkml:trace>
  <inkml:trace contextRef="#ctx0" brushRef="#br0" timeOffset="826.8">3142 6978 0,'0'67'31,"66"-1"-31,0 33 16,0 0-1,34 33-15,-1 1 16,0 32-1,33 0-15,1 34 16,-34-67 0,0 34-16,0-67 15,-33 0 1</inkml:trace>
  <inkml:trace contextRef="#ctx0" brushRef="#br0" timeOffset="1388.4">3274 9360 0,'0'66'16,"66"33"0,-66 0-16,33 34 15,1-1 1,-34 33-16,33 34 15,-33-34 1,33 0-16,0-32 16,-33-34-1,0-33-15,0 0 16,0-99-1</inkml:trace>
  <inkml:trace contextRef="#ctx0" brushRef="#br0" timeOffset="1622.4">2844 10021 0,'33'0'16,"67"0"-1,-1-33 1,0 33-16,0 0 16,0 0-1,1 0-15,-34 0 16,33-33-1,-33 0-15</inkml:trace>
  <inkml:trace contextRef="#ctx0" brushRef="#br0" timeOffset="1856.4">4002 9360 0,'-66'66'15,"33"33"1,-34 0-16,-32 34 15,33 32 1,0-33-16,-33 34 16,33-34-1,-1-33-15,1 0 16,0-33-1,33-66-15</inkml:trace>
  <inkml:trace contextRef="#ctx0" brushRef="#br0" timeOffset="2121.6">2943 9558 0,'34'66'15,"32"33"1,0 1-16,0 32 16,0 0-1,0 1-15,34-1 16,-1 33-1,0-33-15,0-32 16,0-1 0,-32 0-16</inkml:trace>
  <inkml:trace contextRef="#ctx0" brushRef="#br0" timeOffset="2714.4">3373 11377 0,'34'33'32,"-34"0"-32,33 33 15,-33 34 1,33-1-16,-33 33 15,0 0 1,0 1-16,0-1 16,33 0-1,-33 1-15,0-67 16,0-33-1</inkml:trace>
  <inkml:trace contextRef="#ctx0" brushRef="#br0" timeOffset="2948.4">2977 11906 0,'132'33'15,"-33"-33"1,0 0-16,34 33 16,-34-33-1,0 33-15,0-33 16,-33-33-1</inkml:trace>
  <inkml:trace contextRef="#ctx0" brushRef="#br0" timeOffset="3213.6">3969 11245 0,'-33'99'31,"0"0"-31,-34 0 16,1 1 0,0 32-16,0 0 15,0-33 1,0 34-16,33-67 15,-33 33-15,32-66 16,1-66 0</inkml:trace>
  <inkml:trace contextRef="#ctx0" brushRef="#br0" timeOffset="3478.8">3142 11377 0,'33'66'16,"33"33"0,0-32-16,0 32 15,34 0 1,-1 33-16,0 1 15,0-1 1,1 33-16,-1-66 16,0-32-16,-33-1 15,-33-33 1</inkml:trace>
  <inkml:trace contextRef="#ctx0" brushRef="#br0" timeOffset="126606.4">27384 8070 0,'33'-33'78,"34"0"-63,-34 33-15,0 0 16,0 0 0,0 0-16,0 0 15,0 0 1,33 33-16,0-33 15,0 0 1,34 33-16,-34-33 16,33 33-1,0 0-15,-33 0 16,34 0-16,-34 0 15,33 0 1,0 0-16,0 33 16,1 1-1,-1-34-15,0 33 16,0 0-1,1 0-15,-1 0 16,0 0 0,0 1-16,0 32 15,1-33 1,32 33-16,-33-33 15,0 0 1,-32 34-16,-1-34 16,33 0-1,-66 0-15,66 33 16,-66-33-1,33 1-15,1-1 16,-34 0 0,0 0-16,0 0 15,0-33-15,0 0 16,-33 0-1,33 0-15,-33 34 32,0-34-1,-33 0 47,0 0-47,-33 0-15,33 0-1,-34-33 1,34 33-16,-33-33 15,0 33 1,-33-33-16,33 33 16,-33-33-1,-1 33-15,1 0 16,-33-33-16,33 33 15,-34-33 1,1 33-16,0 1 16,-1-1-1,1-33-15,33 33 16,-33 0-1,-1 0-15,1 0 16,0 0 0,-1 0-16,34 0 15,-33-33 1,33 33-16,-34 0 15,34 0 1,0-33-16,33 33 16,-33 1-1,32-34-15,1 33 16,33-33-1,-33 0-15,33 33 16,0-33-16,0 0 16,-33 0-1,66-33 110,33-34-109,0 34-1,-33-33-15,33 33 16,-33-33-1,33 0-15,0 0 16,0 0 0,-33-1-16,33-32 15,0 33 1,-33-33-16,33-33 15,-33 32 1,0-32-16,33 33 16,-33-33-16,0-1 15,34 1 1,-34 0-16,33-1 15,-33 1 1,33 0-16,-33-1 16,33 34-1,-33 0-15,0-33 16,33 66-1,-33-34-15,33 1 16,-33 33 0,0 0-16,0 0 15,0 33 1,0 0-16,0 0 31,33 66 281,-33 33-296,0-33-1,0 0-15,0 33 16,-33 33-1,33-33-15,0 34 16,0 32 0,0-33-16,-33 33 15,33 34 1,-33-34-16,33 33 15,0 1 1,0-1-16,0 1 16,0-1-1,0 0-15,-33 1 16,33-34-1,0 0-15,0-33 16,-33-32 0,33-1-16,33-132 46,-33-1-46,33-65 16,0-33 0,0 32-16,0-32 15,0 0 1,0-1-16,0-32 15,0 33 1,0-1-16,33 34 16,-32-33-1,-1 65-15,0 1 16,0 0-1,-33 66-15,0 66 47,-33 33-31,0 66-16,0 34 15,-1-1 1,-32 33-16,0 34 16,0-34-16,33 34 15,0-34 1,0 1-16,0-34 15,0-33 1,33-65-16,0-1 16,33-132 15,0-34-16,0-32-15,0-33 16,0-34 0,33 34-16,33-33 15,-32-1 1,-1 34-16,33-1 15,-33 34 1,33 33-16,-66 33 16,33 33-1,-66 99 16,-33 33-31,-66 66 16,0 1 0,-33 32-16,-1 34 15,-32 32 1,33-32-16,33-1 15,-1-32-15,67-34 16,0-99 0,66-33-16,0-33 15,33-33 1,1-66-16,65-66 15,-33-1 1,33-32-16,1-1 16,32 1-1,-33 33-15,34-1 16,-34 34-1,0 33-15,1 33 16,-67 32 0,-99 101 15,-67 32-31,-32 0 15,-33 33-15,-34 67 16,1-34 0,33 34-16,-1-34 15,34-33 1,66-33-16,33-65 15,66-34 1,66-67 0,33-32-1,34-33-15,32 0 16,0-1-1,34-32-15,0 33 16,-1 32 0,-33 34-16,1 0 15,-67 66 1,-66 0-16,-66 66 31,-66 0-31,-99 1 16,-1 32-1,-65 33-15,-67 0 16,34 1-1,-1 32-15,34-33 16,32 1 0,100-34-16,33-66 15,165-66 1,33 0-1,67-33-15,32-34 16,34-32 0,-1 33-16,1 33 15,0-33 1,-1 65-16,-65 1 15,-34 0 1,-33 33-16,-99 0 16,-66 33-1,-66 0 1,-99 34-1,-1-34-15,-32 33 16,-34 0 0,34 0-16,-1 0 15,34 33-15,65-65 16,100-1-1,99-33 1,67-67 0,65 34-16,34-66 15,-1 33 1,34 33-16,-34-33 15,1 33 1,-34 0-16,-32 33 16,-34 0-1,-99 0-15,-66 0 31,-66 0-31,-100 0 16,-32 0 0,-1 0-16,-32 0 15,32 33 1,1-33-16,65-33 15,67 33 1,66-33-16,33 0 16,66-67-1,66 34-15,34-33 16,32 33-1,34 0-15,-34 0 16,1 32-16,-67 1 16,-33 0-1,-33 0-15,-165-33 31,-33 0-31,-34 33 16,-32-33 0,-67 33-16,34-34 15,-1 34 1,1-33-16,32 33 15,34-33 1,66 0-16,33 0 16,33 0-1,-1-34-15,68 34 16,-1-33-1,0 33-15,0 0 16,0 0 0,0 33-16,0-1 15,0 101 16,0-34-15,0 33 0,33 33-16,34-33 15,32 66 1,0-32-16,34 32 16,-1 0-1,33 1-15,-32-1 16,-1 0-1,0 0-15,-32-32 16,-34-1 0,0-33-16,-33 0 15,-132-165 32,33 0-31,-66-34-1,0 1-15,-1 0 16,1 0-1,-33-1-15,-33-32 16,32 33-16,-32-1 16,0 34-1,32 0-15,1 33 16,0 0-1,65 33-15,200 66 47,-1 33-31,0 0-16,34 33 15,32 0 1,-32 34-16,32-1 16,-33 33-1,1-32-15,-34-1 16,0 0-1,-32-33-15,-34 1 16,-33-67 0,-99-33 15,-1-100-16,-32 1-15,0 0 16,-33-33 0,-1-1-16,-32 1 15,0 0 1,-1-34-16,1 34 15,-33 33 1,32 0-16,34 0 16,0 32-1,32 1-15,1 33 16,33 0-1,66 66 17,66 33-32,0 0 15,33 34 1,34 32-16,-1 0 15,33 1 1,1-1-16,-1 33 16,1 1-1,32-34-15,-66 33 16,34-32-16,-34-34 15,0 0 1,-66-33-16,1-33 16,-34 0-1,-33-132 16,-67 33-31,-32-33 16,-33-34 0,-33 34-16,-1-33 15,1 0 1,-67 32-16,34-32 15,-1 33 1,1 0-16,33 32 16,-1-32-1,34 33-15,33 33 16,33 0-1,33 0-15,99 66 32,0 0-17,66 33-15,0 0 16,1 34-1,65-1-15,-32 33 16,-1 0 0,0 1-16,1-1 15,-34 0 1,33 1-16,-32-1 15,-34-33 1,0-33-16,-66 0 16,-99-132 30,-33 0-46,-34-33 16,-32 0 0,0 32-16,-34-32 15,1 0 1,-34 0-16,34 33 15,32-1 1,1 1-16,33 33 16,33 0-16,66 33 15,99 66 16,33-33-15,33 34-16,34-1 16,-1 33-1,0 0-15,34 33 16,-34 1-1,34-1-15,-34-33 16,-33 34 0,-33-67-16,-66 0 15,-66-66 16,-66-33-15,-33-33-16,-33-34 16,-34 1-1,1 0-15,-1 0 16,1 0-1,-1-1-15,1 34 16,33 0 0,-1 33-16,67 0 15,66 33-15,99 66 31,33 0-15,34 0 0,32 0-16,33 34 15,-32-1 1,-1 0-16,0 0 15,-32 1 1,-1-1-16,-66-33 16,-33-33-1,-132-33 16,0-33-31,-67-33 16,1 0 0,-33-1-16,-1 34 15,-32-33 1,32 33-16,34 0 15,33 33-15,99 0 16,66 66 0,33-33-1,66 0 1,33 34-16,1-1 15,-1 33 1,34-33-16,-34 0 16,0 0-1,-32 0-15,-34 1 16,0-34-1,-66 0-15,-165-66 32,0 33-17,-1-33 1,1 0-16,33-34 15</inkml:trace>
  <inkml:trace contextRef="#ctx0" brushRef="#br0" timeOffset="127199.2">29170 7541 0,'-33'33'31,"0"0"-15,-33 33-16,33-33 15,-33 0 1,0 33-16,33-33 16,-34 33-1,34-32-15,0-1 16,33 33-1,-33-33 17,33-33-17</inkml:trace>
  <inkml:trace contextRef="#ctx0" brushRef="#br0" timeOffset="127979.2">29468 7243 0,'0'-33'31,"-33"-33"-15,-33 66-1,33 0-15,-33 0 16,-1 0-1,34 33-15,33 33 16,33-33 0,0 33-1,34-33-15,32 0 16,-33 0-1,0 34-15,-33-34 16,0 33 0,-33 0-16,-33-33 15,0 0 1,-33 0-16,0 0 15,0 0 1,0-33-16,32 0 16,1-33-1</inkml:trace>
  <inkml:trace contextRef="#ctx0" brushRef="#br0" timeOffset="128400.4">29600 7541 0,'0'33'16,"0"66"-16,33-33 15,-33-33 1,33 0-16,34-33 16,-34 0-1,0 0-15,0-66 16,0 0-1,0 0-15,0 0 16,-33 33 0,-33 99 30,33 0-30,0-33-16,33 33 16,-33 0-1,33-33-15,0 0 16</inkml:trace>
  <inkml:trace contextRef="#ctx0" brushRef="#br0" timeOffset="128962">30163 6912 0,'0'99'16,"0"1"-1,0-1-15,33 33 16,-33-33 0,0-32-16,0-1 15,0-33 1,33-99 31,0 33-32,0-34 1,33 67-16,-33 0 15,33 0 1,-33 0-16,0 67 16,0-34-1,0 0-15,-66 33 16,0 0-1,0-33-15,-33 0 16,33 0 0,-33-33-16,33 0 15,0 0 1,0-66-1,33 0 1,33 33-16</inkml:trace>
  <inkml:trace contextRef="#ctx0" brushRef="#br0" timeOffset="129305.2">30791 7342 0,'-66'-33'31,"33"66"-31,-33-33 16,32 33 0,34 33-1,34-33 1,-1 1-16,33-1 15,0 33 1,-33-33-16,33 33 16,-66-33-1,0 0 1,-66 0-1,0-33 1,33 0 0,0 0-16,33-33 15</inkml:trace>
  <inkml:trace contextRef="#ctx0" brushRef="#br0" timeOffset="129586">31055 7111 0,'0'66'15,"0"0"-15,0 66 16,0-33-1,0 1-15,0-1 16,0-33 0,0 0-16,34 0 15,-34-33 1,0-66 15</inkml:trace>
  <inkml:trace contextRef="#ctx0" brushRef="#br0" timeOffset="129773.2">30857 7408 0,'66'33'15,"-33"-33"1,33 33-1,1-33-15,-1 0 16,-33 34 0,0-34-16,0 0 15</inkml:trace>
  <inkml:trace contextRef="#ctx0" brushRef="#br0" timeOffset="130147.6">31419 7441 0,'0'33'0,"33"34"16,-33-1-16,33 0 16,-33 0-1,0 0-15,33 0 16,-33-33-1,0-99 48,0-33-63,0 33 15,34-33 1,-34 66-16,66 0 31,-33 33-15,33 33-1,-33-33 17</inkml:trace>
  <inkml:trace contextRef="#ctx0" brushRef="#br0" timeOffset="130568.8">32048 7441 0,'-100'33'31,"67"34"-15,0-1-1,0 0-15,0-33 16,66 0-1,0 0 1,0-33 0,0 0-16,1-33 15,-1-33 1,0 0-16,-33 33 15,0-33 1,0 165 31,0-66-32,0 33 1,0-33-16,33 33 16,0-66-1</inkml:trace>
  <inkml:trace contextRef="#ctx0" brushRef="#br0" timeOffset="130865.2">32511 6846 0,'0'66'16,"0"0"-1,-33 34-15,33-1 16,0 0 0,0 0-16,0 34 15,33-34 1,-33 0-16,0-33 15,0 0-15,0 0 16,0-66 15</inkml:trace>
  <inkml:trace contextRef="#ctx0" brushRef="#br0" timeOffset="131083.6">32213 7309 0,'33'0'16,"66"33"-16,-33-33 15,1 33 1,-1-33-16,0 0 15,0 33 1,0-33-16</inkml:trace>
  <inkml:trace contextRef="#ctx0" brushRef="#br0" timeOffset="131458">32874 7508 0,'100'33'31,"-34"0"-31,0-33 16,0-33 0,-33 33-16,33-33 15,-33-1 1,1 1-16,-1 0 15,-66-33 1,-34 33 0,1 66-1,-33 0-15,0 0 16,33 33-1,33 1-15,-1-1 16,34 0 0,34 0-16,32-33 15,0 0-15,0 0 16,33 0-1,-33 0-15,1-33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7:19:33.56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18752 9856 0,'0'0'109,"33"0"-93,232 0-16,-33 33 15,131 33-15,-131-33 16,32 33 0,34-33-16,-166 0 15,-32 0 1,-34-33-16,-66 0 47,33 0-32,-33 0-15,66 0 16,0 0-1,0 0-15,-33 0 16,-33-33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44:43.6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13229 5655 0,'0'0'125,"132"0"-125,166 0 15,0 0 1,66 0-16,363 0 15,-231 0-15,530 0 16,-266-33 0,34-66-16,-298 0 15,-33 33 1,-231 33-16,-1 0 15,-165 0 1,-66 33-16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44:46.50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4564 8235 0,'0'0'94,"0"0"-94,33 0 15,66 0 1,-32 0-16,65 0 15,-66 0 1,66 0-16,-66 0 16,34 0-1,-1 0-15,33 0 16,-33 0-1,67 0-15,-100-33 16,0 33 0,33 0-16,-33 0 15,0 0 1,1 0-16,32 0 15,0 0-15,-33 0 16,0 0 0,34 0-16,-34 0 15,33 0 1,-33 0-16,66 0 15,1 0 1,-1 0-16,-66 0 16,66 0-1,-65 0-15,-1 0 16,33 0-1,0 0-15,-33-33 16,0 33 0,-32-33-16,32 33 15,-33 0 1,0 0-16,33 0 15,-33 0 1,33 0-16,-33 0 16,-33 0-16,33 0 15,0 0 16,0 0-15,-33 0 0,34 0-1,-1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12T13:48:44.37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28013 10683 0,'-33'0'63,"33"33"-17,0-33-30,33 0-16,33 0 16,99 0-1,-32 0-15,98 0 16,-32-33-1,131-34-15,-164 67 16,32 0 0,34 0-16,-133 0 15,66 0-15,-99 0 16,67 0-1,-1 0-15,-33 0 16,-33 0 0,67 0-16,-34 0 15,33 0 1,-33 0-16,-33 0 15,-33 0 1,1 0-16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8.emf"/><Relationship Id="rId4" Type="http://schemas.openxmlformats.org/officeDocument/2006/relationships/customXml" Target="../ink/ink2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00.emf"/><Relationship Id="rId7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11" Type="http://schemas.openxmlformats.org/officeDocument/2006/relationships/image" Target="../media/image14.emf"/><Relationship Id="rId5" Type="http://schemas.openxmlformats.org/officeDocument/2006/relationships/image" Target="../media/image111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emf"/><Relationship Id="rId5" Type="http://schemas.openxmlformats.org/officeDocument/2006/relationships/customXml" Target="../ink/ink13.xml"/><Relationship Id="rId4" Type="http://schemas.openxmlformats.org/officeDocument/2006/relationships/image" Target="../media/image1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.xml"/><Relationship Id="rId5" Type="http://schemas.openxmlformats.org/officeDocument/2006/relationships/image" Target="../media/image140.emf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60.emf"/><Relationship Id="rId7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image" Target="../media/image17.emf"/><Relationship Id="rId4" Type="http://schemas.openxmlformats.org/officeDocument/2006/relationships/customXml" Target="../ink/ink18.xml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9" Type="http://schemas.openxmlformats.org/officeDocument/2006/relationships/customXml" Target="../ink/ink38.xml"/><Relationship Id="rId21" Type="http://schemas.openxmlformats.org/officeDocument/2006/relationships/customXml" Target="../ink/ink29.xml"/><Relationship Id="rId34" Type="http://schemas.openxmlformats.org/officeDocument/2006/relationships/image" Target="../media/image33.emf"/><Relationship Id="rId42" Type="http://schemas.openxmlformats.org/officeDocument/2006/relationships/image" Target="../media/image37.emf"/><Relationship Id="rId47" Type="http://schemas.openxmlformats.org/officeDocument/2006/relationships/customXml" Target="../ink/ink42.xml"/><Relationship Id="rId50" Type="http://schemas.openxmlformats.org/officeDocument/2006/relationships/image" Target="../media/image41.emf"/><Relationship Id="rId55" Type="http://schemas.openxmlformats.org/officeDocument/2006/relationships/customXml" Target="../ink/ink46.xml"/><Relationship Id="rId7" Type="http://schemas.openxmlformats.org/officeDocument/2006/relationships/customXml" Target="../ink/ink22.xml"/><Relationship Id="rId2" Type="http://schemas.openxmlformats.org/officeDocument/2006/relationships/image" Target="../media/image13.png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29" Type="http://schemas.openxmlformats.org/officeDocument/2006/relationships/customXml" Target="../ink/ink33.xml"/><Relationship Id="rId41" Type="http://schemas.openxmlformats.org/officeDocument/2006/relationships/customXml" Target="../ink/ink39.xml"/><Relationship Id="rId54" Type="http://schemas.openxmlformats.org/officeDocument/2006/relationships/image" Target="../media/image43.emf"/><Relationship Id="rId62" Type="http://schemas.openxmlformats.org/officeDocument/2006/relationships/image" Target="../media/image4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emf"/><Relationship Id="rId11" Type="http://schemas.openxmlformats.org/officeDocument/2006/relationships/customXml" Target="../ink/ink24.xml"/><Relationship Id="rId24" Type="http://schemas.openxmlformats.org/officeDocument/2006/relationships/image" Target="../media/image28.emf"/><Relationship Id="rId32" Type="http://schemas.openxmlformats.org/officeDocument/2006/relationships/image" Target="../media/image32.emf"/><Relationship Id="rId37" Type="http://schemas.openxmlformats.org/officeDocument/2006/relationships/customXml" Target="../ink/ink37.xml"/><Relationship Id="rId40" Type="http://schemas.openxmlformats.org/officeDocument/2006/relationships/image" Target="../media/image36.emf"/><Relationship Id="rId45" Type="http://schemas.openxmlformats.org/officeDocument/2006/relationships/customXml" Target="../ink/ink41.xml"/><Relationship Id="rId53" Type="http://schemas.openxmlformats.org/officeDocument/2006/relationships/customXml" Target="../ink/ink45.xml"/><Relationship Id="rId58" Type="http://schemas.openxmlformats.org/officeDocument/2006/relationships/image" Target="../media/image45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0.emf"/><Relationship Id="rId36" Type="http://schemas.openxmlformats.org/officeDocument/2006/relationships/image" Target="../media/image34.emf"/><Relationship Id="rId49" Type="http://schemas.openxmlformats.org/officeDocument/2006/relationships/customXml" Target="../ink/ink43.xml"/><Relationship Id="rId57" Type="http://schemas.openxmlformats.org/officeDocument/2006/relationships/customXml" Target="../ink/ink47.xml"/><Relationship Id="rId61" Type="http://schemas.openxmlformats.org/officeDocument/2006/relationships/customXml" Target="../ink/ink49.xml"/><Relationship Id="rId10" Type="http://schemas.openxmlformats.org/officeDocument/2006/relationships/image" Target="../media/image21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4" Type="http://schemas.openxmlformats.org/officeDocument/2006/relationships/image" Target="../media/image38.emf"/><Relationship Id="rId52" Type="http://schemas.openxmlformats.org/officeDocument/2006/relationships/image" Target="../media/image42.emf"/><Relationship Id="rId60" Type="http://schemas.openxmlformats.org/officeDocument/2006/relationships/image" Target="../media/image46.emf"/><Relationship Id="rId4" Type="http://schemas.openxmlformats.org/officeDocument/2006/relationships/image" Target="../media/image15.png"/><Relationship Id="rId9" Type="http://schemas.openxmlformats.org/officeDocument/2006/relationships/customXml" Target="../ink/ink23.xml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customXml" Target="../ink/ink32.xml"/><Relationship Id="rId30" Type="http://schemas.openxmlformats.org/officeDocument/2006/relationships/image" Target="../media/image31.emf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40.emf"/><Relationship Id="rId56" Type="http://schemas.openxmlformats.org/officeDocument/2006/relationships/image" Target="../media/image44.emf"/><Relationship Id="rId8" Type="http://schemas.openxmlformats.org/officeDocument/2006/relationships/image" Target="../media/image20.emf"/><Relationship Id="rId51" Type="http://schemas.openxmlformats.org/officeDocument/2006/relationships/customXml" Target="../ink/ink44.xml"/><Relationship Id="rId3" Type="http://schemas.openxmlformats.org/officeDocument/2006/relationships/image" Target="../media/image14.png"/><Relationship Id="rId12" Type="http://schemas.openxmlformats.org/officeDocument/2006/relationships/image" Target="../media/image22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35.emf"/><Relationship Id="rId46" Type="http://schemas.openxmlformats.org/officeDocument/2006/relationships/image" Target="../media/image39.emf"/><Relationship Id="rId59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Foldable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Listen for directions on how to fold your Enzyme booklet.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7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PROTEIN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that speeds up the rate of a chemical reaction</a:t>
            </a:r>
          </a:p>
          <a:p>
            <a:endParaRPr lang="en-US" dirty="0"/>
          </a:p>
          <a:p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Lact</a:t>
            </a:r>
            <a:r>
              <a:rPr lang="en-US" i="1" u="sng" dirty="0" smtClean="0"/>
              <a:t>ase</a:t>
            </a:r>
            <a:r>
              <a:rPr lang="en-US" dirty="0" smtClean="0"/>
              <a:t>		Catal</a:t>
            </a:r>
            <a:r>
              <a:rPr lang="en-US" i="1" u="sng" dirty="0"/>
              <a:t>ase</a:t>
            </a:r>
          </a:p>
          <a:p>
            <a:pPr marL="0" indent="0">
              <a:buNone/>
            </a:pPr>
            <a:r>
              <a:rPr lang="en-US" dirty="0" smtClean="0"/>
              <a:t>	Lip</a:t>
            </a:r>
            <a:r>
              <a:rPr lang="en-US" i="1" u="sng" dirty="0"/>
              <a:t>ase</a:t>
            </a:r>
            <a:r>
              <a:rPr lang="en-US" dirty="0" smtClean="0"/>
              <a:t>		Pepsin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65521" y="2913634"/>
            <a:ext cx="3986893" cy="2603500"/>
            <a:chOff x="7165521" y="2913634"/>
            <a:chExt cx="3986893" cy="2603500"/>
          </a:xfrm>
        </p:grpSpPr>
        <p:sp>
          <p:nvSpPr>
            <p:cNvPr id="6" name="Pie 5"/>
            <p:cNvSpPr/>
            <p:nvPr/>
          </p:nvSpPr>
          <p:spPr>
            <a:xfrm>
              <a:off x="8561614" y="2913634"/>
              <a:ext cx="2590800" cy="2603500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161564" y="3554186"/>
              <a:ext cx="800100" cy="25400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65521" y="3184854"/>
              <a:ext cx="99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Enzyme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81400" y="4929120"/>
              <a:ext cx="333720" cy="1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5200" y="4865760"/>
                <a:ext cx="365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238480" y="5452920"/>
              <a:ext cx="369360" cy="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2640" y="5389560"/>
                <a:ext cx="401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821760" y="4845960"/>
              <a:ext cx="417240" cy="47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5920" y="4782240"/>
                <a:ext cx="4489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7120080" y="3643200"/>
              <a:ext cx="905040" cy="12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4240" y="3579840"/>
                <a:ext cx="93672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9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REUSABLE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–unchanged during a chemical reaction; can be used over and over</a:t>
            </a:r>
          </a:p>
          <a:p>
            <a:r>
              <a:rPr lang="en-US" b="1" dirty="0">
                <a:solidFill>
                  <a:srgbClr val="00B050"/>
                </a:solidFill>
              </a:rPr>
              <a:t>CATALYST</a:t>
            </a:r>
            <a:r>
              <a:rPr lang="en-US" dirty="0" smtClean="0"/>
              <a:t> – speed up chemical reactions</a:t>
            </a:r>
          </a:p>
          <a:p>
            <a:r>
              <a:rPr lang="en-US" b="1" dirty="0">
                <a:solidFill>
                  <a:srgbClr val="00B050"/>
                </a:solidFill>
              </a:rPr>
              <a:t>SPECIFIC</a:t>
            </a:r>
            <a:r>
              <a:rPr lang="en-US" dirty="0" smtClean="0"/>
              <a:t> – bind only to certain substrates</a:t>
            </a:r>
          </a:p>
          <a:p>
            <a:r>
              <a:rPr lang="en-US" dirty="0" smtClean="0"/>
              <a:t>Lower Activation Energy</a:t>
            </a:r>
          </a:p>
          <a:p>
            <a:r>
              <a:rPr lang="en-US" dirty="0" smtClean="0"/>
              <a:t>Involved in Metabolism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11043" y="2906486"/>
            <a:ext cx="4185555" cy="2579914"/>
            <a:chOff x="6711043" y="2906486"/>
            <a:chExt cx="4185555" cy="2579914"/>
          </a:xfrm>
        </p:grpSpPr>
        <p:sp>
          <p:nvSpPr>
            <p:cNvPr id="5" name="Pie 4"/>
            <p:cNvSpPr/>
            <p:nvPr/>
          </p:nvSpPr>
          <p:spPr>
            <a:xfrm>
              <a:off x="8229600" y="2906486"/>
              <a:ext cx="2666998" cy="2579914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739743" y="3494314"/>
              <a:ext cx="849086" cy="40821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11043" y="3124982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Enzyme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023840" y="2417040"/>
              <a:ext cx="10990080" cy="2131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480" y="2407680"/>
                <a:ext cx="11008800" cy="21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50720" y="3548160"/>
              <a:ext cx="810000" cy="10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4880" y="3484440"/>
                <a:ext cx="84168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1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Active Site</a:t>
            </a:r>
            <a:r>
              <a:rPr lang="en-US" dirty="0" smtClean="0"/>
              <a:t>: area on the enzyme surface that fits the shape of the substrate.</a:t>
            </a:r>
          </a:p>
          <a:p>
            <a:endParaRPr lang="en-US" dirty="0"/>
          </a:p>
          <a:p>
            <a:r>
              <a:rPr lang="en-US" dirty="0" smtClean="0"/>
              <a:t>(Where the chemical reaction occurs)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11043" y="2906486"/>
            <a:ext cx="4667575" cy="2579914"/>
            <a:chOff x="6711043" y="2906486"/>
            <a:chExt cx="4667575" cy="2579914"/>
          </a:xfrm>
        </p:grpSpPr>
        <p:sp>
          <p:nvSpPr>
            <p:cNvPr id="9" name="Freeform 8"/>
            <p:cNvSpPr/>
            <p:nvPr/>
          </p:nvSpPr>
          <p:spPr>
            <a:xfrm>
              <a:off x="9568543" y="2922814"/>
              <a:ext cx="1355271" cy="1308031"/>
            </a:xfrm>
            <a:custGeom>
              <a:avLst/>
              <a:gdLst>
                <a:gd name="connsiteX0" fmla="*/ 0 w 1355271"/>
                <a:gd name="connsiteY0" fmla="*/ 0 h 1308031"/>
                <a:gd name="connsiteX1" fmla="*/ 16328 w 1355271"/>
                <a:gd name="connsiteY1" fmla="*/ 1273629 h 1308031"/>
                <a:gd name="connsiteX2" fmla="*/ 65314 w 1355271"/>
                <a:gd name="connsiteY2" fmla="*/ 1289957 h 1308031"/>
                <a:gd name="connsiteX3" fmla="*/ 424543 w 1355271"/>
                <a:gd name="connsiteY3" fmla="*/ 1306286 h 1308031"/>
                <a:gd name="connsiteX4" fmla="*/ 1355271 w 1355271"/>
                <a:gd name="connsiteY4" fmla="*/ 1306286 h 130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271" h="1308031">
                  <a:moveTo>
                    <a:pt x="0" y="0"/>
                  </a:moveTo>
                  <a:cubicBezTo>
                    <a:pt x="5443" y="424543"/>
                    <a:pt x="-5142" y="849594"/>
                    <a:pt x="16328" y="1273629"/>
                  </a:cubicBezTo>
                  <a:cubicBezTo>
                    <a:pt x="17198" y="1290819"/>
                    <a:pt x="48157" y="1288584"/>
                    <a:pt x="65314" y="1289957"/>
                  </a:cubicBezTo>
                  <a:cubicBezTo>
                    <a:pt x="184799" y="1299516"/>
                    <a:pt x="304686" y="1304769"/>
                    <a:pt x="424543" y="1306286"/>
                  </a:cubicBezTo>
                  <a:cubicBezTo>
                    <a:pt x="734761" y="1310213"/>
                    <a:pt x="1045028" y="1306286"/>
                    <a:pt x="1355271" y="1306286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711043" y="2906486"/>
              <a:ext cx="4667575" cy="2579914"/>
              <a:chOff x="6711043" y="2906486"/>
              <a:chExt cx="4667575" cy="257991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353298" y="3494314"/>
                <a:ext cx="849086" cy="408215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Pie 4"/>
              <p:cNvSpPr/>
              <p:nvPr/>
            </p:nvSpPr>
            <p:spPr>
              <a:xfrm>
                <a:off x="8229600" y="2906486"/>
                <a:ext cx="2666998" cy="2579914"/>
              </a:xfrm>
              <a:prstGeom prst="pi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1043" y="3124982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Enzyme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9633857" y="4196443"/>
                <a:ext cx="1240972" cy="16328"/>
              </a:xfrm>
              <a:custGeom>
                <a:avLst/>
                <a:gdLst>
                  <a:gd name="connsiteX0" fmla="*/ 0 w 1240972"/>
                  <a:gd name="connsiteY0" fmla="*/ 0 h 16328"/>
                  <a:gd name="connsiteX1" fmla="*/ 1240972 w 1240972"/>
                  <a:gd name="connsiteY1" fmla="*/ 16328 h 1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0972" h="16328">
                    <a:moveTo>
                      <a:pt x="0" y="0"/>
                    </a:moveTo>
                    <a:lnTo>
                      <a:pt x="1240972" y="16328"/>
                    </a:lnTo>
                  </a:path>
                </a:pathLst>
              </a:custGeom>
              <a:noFill/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9886949" y="3804556"/>
                <a:ext cx="359229" cy="391887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827404" y="3477926"/>
                <a:ext cx="15512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Active Site</a:t>
                </a:r>
                <a:endParaRPr lang="en-US" sz="2000" b="1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762440" y="1893240"/>
              <a:ext cx="2298240" cy="142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6600" y="1829520"/>
                <a:ext cx="2329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643040" y="2928960"/>
              <a:ext cx="1393560" cy="36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200" y="2865600"/>
                <a:ext cx="1425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10072800" y="3821760"/>
              <a:ext cx="1119600" cy="36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6960" y="3758400"/>
                <a:ext cx="1151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9608400" y="3012120"/>
              <a:ext cx="1226520" cy="1119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92560" y="2948760"/>
                <a:ext cx="125820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9560880" y="3083760"/>
              <a:ext cx="107280" cy="619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4680" y="3020040"/>
                <a:ext cx="139320" cy="7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how Fast an Enzyme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pH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Temperature</a:t>
            </a:r>
          </a:p>
          <a:p>
            <a:r>
              <a:rPr lang="en-US" dirty="0" smtClean="0"/>
              <a:t>Amount of substrate</a:t>
            </a:r>
          </a:p>
          <a:p>
            <a:r>
              <a:rPr lang="en-US" dirty="0" smtClean="0"/>
              <a:t>Amount of salt</a:t>
            </a:r>
          </a:p>
          <a:p>
            <a:r>
              <a:rPr lang="en-US" dirty="0" smtClean="0"/>
              <a:t>Surface area of substrate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Extreme pH or temperatures change the shape of the enzyme’s active site so that the substrate won’t fit the enzyme.</a:t>
            </a:r>
          </a:p>
          <a:p>
            <a:r>
              <a:rPr lang="en-US" dirty="0" smtClean="0"/>
              <a:t>When an enzyme </a:t>
            </a:r>
            <a:r>
              <a:rPr lang="en-US" b="1" u="sng" dirty="0" smtClean="0"/>
              <a:t>loses its shape and stops working</a:t>
            </a:r>
            <a:r>
              <a:rPr lang="en-US" dirty="0" smtClean="0"/>
              <a:t>, it is </a:t>
            </a:r>
            <a:r>
              <a:rPr lang="en-US" sz="3200" b="1" dirty="0" smtClean="0">
                <a:solidFill>
                  <a:srgbClr val="FF0000"/>
                </a:solidFill>
              </a:rPr>
              <a:t>DENATURED</a:t>
            </a:r>
            <a:r>
              <a:rPr lang="en-US" dirty="0" smtClean="0"/>
              <a:t>.</a:t>
            </a:r>
          </a:p>
        </p:txBody>
      </p:sp>
      <p:pic>
        <p:nvPicPr>
          <p:cNvPr id="4098" name="Picture 2" descr="http://sciencelearn.org.nz/var/sciencelearn/storage/images/contexts/digestion-chemistry/sci-media/images/denatured-enzyme/489468-4-eng-NZ/Denatured-enzy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98036"/>
            <a:ext cx="5615609" cy="374373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89000" y="5477040"/>
              <a:ext cx="3179160" cy="10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3160" y="5413320"/>
                <a:ext cx="3210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667800" y="558396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1960" y="55206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5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required to start a chemical reaction</a:t>
            </a:r>
          </a:p>
          <a:p>
            <a:endParaRPr lang="en-US" dirty="0" smtClean="0"/>
          </a:p>
          <a:p>
            <a:r>
              <a:rPr lang="en-US" dirty="0" smtClean="0"/>
              <a:t>Enzymes LOWER the activation energy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13983" y="2875722"/>
            <a:ext cx="3816626" cy="2213113"/>
            <a:chOff x="7513983" y="2875722"/>
            <a:chExt cx="3816626" cy="22131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13983" y="2875722"/>
              <a:ext cx="0" cy="21998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13983" y="5088835"/>
              <a:ext cx="38166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66800" y="4321800"/>
              <a:ext cx="3346200" cy="345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0960" y="4258440"/>
                <a:ext cx="33778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83640" y="4786200"/>
              <a:ext cx="821880" cy="17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7800" y="4722840"/>
                <a:ext cx="8535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536600" y="1917000"/>
              <a:ext cx="4001040" cy="470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7240" y="1907640"/>
                <a:ext cx="4019760" cy="472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point where an enzyme works </a:t>
            </a:r>
            <a:r>
              <a:rPr lang="en-US" b="1" dirty="0" smtClean="0"/>
              <a:t>BEST/FASTEST</a:t>
            </a:r>
          </a:p>
          <a:p>
            <a:r>
              <a:rPr lang="en-US" dirty="0" smtClean="0"/>
              <a:t>Enzymes have optimal ranges for pH and Temperature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97155" y="2875722"/>
            <a:ext cx="3816626" cy="2213113"/>
            <a:chOff x="7513983" y="2875722"/>
            <a:chExt cx="3816626" cy="22131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513983" y="2875722"/>
              <a:ext cx="0" cy="21998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13983" y="5088835"/>
              <a:ext cx="38166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060240" y="1845360"/>
              <a:ext cx="5393880" cy="414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0880" y="1836000"/>
                <a:ext cx="5412600" cy="41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286240" y="1917000"/>
              <a:ext cx="1750680" cy="14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0400" y="1853280"/>
                <a:ext cx="17823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833480" y="3345480"/>
              <a:ext cx="2036520" cy="2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7640" y="3282120"/>
                <a:ext cx="2068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8751240" y="2464560"/>
              <a:ext cx="1833840" cy="95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040" y="2401200"/>
                <a:ext cx="1865880" cy="22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11617" y="675861"/>
            <a:ext cx="4704522" cy="5473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5" y="982132"/>
            <a:ext cx="6308035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Enzyme-Substrate Complex</a:t>
            </a:r>
            <a:br>
              <a:rPr lang="en-US" dirty="0" smtClean="0"/>
            </a:br>
            <a:r>
              <a:rPr lang="en-US" dirty="0" smtClean="0"/>
              <a:t>= Lock-and-Key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Enzymes are </a:t>
            </a:r>
            <a:r>
              <a:rPr lang="en-US" b="1" u="sng" dirty="0" smtClean="0"/>
              <a:t>specifically</a:t>
            </a:r>
            <a:r>
              <a:rPr lang="en-US" dirty="0" smtClean="0"/>
              <a:t> shaped to fit one kind of substrate.  Just like 1 key fits 1 specific lock!</a:t>
            </a:r>
          </a:p>
          <a:p>
            <a:endParaRPr lang="en-US" dirty="0" smtClean="0"/>
          </a:p>
          <a:p>
            <a:r>
              <a:rPr lang="en-US" b="1" u="sng" dirty="0" smtClean="0"/>
              <a:t>Reactant</a:t>
            </a:r>
            <a:r>
              <a:rPr lang="en-US" dirty="0" smtClean="0"/>
              <a:t> = what you start with (substrate)</a:t>
            </a:r>
          </a:p>
          <a:p>
            <a:r>
              <a:rPr lang="en-US" b="1" u="sng" dirty="0" smtClean="0"/>
              <a:t>Product</a:t>
            </a:r>
            <a:r>
              <a:rPr lang="en-US" dirty="0" smtClean="0"/>
              <a:t> =  what you end with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89767" y="711890"/>
            <a:ext cx="1501223" cy="5433802"/>
            <a:chOff x="7589767" y="711890"/>
            <a:chExt cx="1501223" cy="5433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2543" y="711890"/>
              <a:ext cx="1357217" cy="155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24359" y="4665175"/>
              <a:ext cx="1366631" cy="148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9767" y="2944258"/>
              <a:ext cx="1498211" cy="117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608240" y="1405080"/>
              <a:ext cx="33372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2040" y="1341360"/>
                <a:ext cx="365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763040" y="1512000"/>
              <a:ext cx="25020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6840" y="1448640"/>
                <a:ext cx="282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608240" y="1500120"/>
              <a:ext cx="1464840" cy="429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2040" y="1436760"/>
                <a:ext cx="149688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881840" y="857160"/>
              <a:ext cx="3417480" cy="5334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2480" y="847800"/>
                <a:ext cx="3436200" cy="53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8108280" y="738360"/>
              <a:ext cx="619200" cy="57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92440" y="674640"/>
                <a:ext cx="65124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8048520" y="3048120"/>
              <a:ext cx="774360" cy="536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2680" y="2984400"/>
                <a:ext cx="80604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143920" y="964440"/>
              <a:ext cx="631440" cy="238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8080" y="901080"/>
                <a:ext cx="6631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8596440" y="2797920"/>
              <a:ext cx="774000" cy="1512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87080" y="2788560"/>
                <a:ext cx="79272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8060400" y="5036400"/>
              <a:ext cx="262440" cy="131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44560" y="4972680"/>
                <a:ext cx="294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8584560" y="4869720"/>
              <a:ext cx="297720" cy="214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68360" y="4806000"/>
                <a:ext cx="3297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7941600" y="4809960"/>
              <a:ext cx="393120" cy="381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25760" y="4746600"/>
                <a:ext cx="4248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8548560" y="4917240"/>
              <a:ext cx="309960" cy="333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32720" y="4853880"/>
                <a:ext cx="34164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976320" y="1595520"/>
              <a:ext cx="1643400" cy="119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0480" y="1531800"/>
                <a:ext cx="16750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2940840" y="1547640"/>
              <a:ext cx="1774440" cy="36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5000" y="1484280"/>
                <a:ext cx="1806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380960" y="3262320"/>
              <a:ext cx="4381920" cy="1072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65120" y="3198960"/>
                <a:ext cx="441360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1143000" y="2286000"/>
              <a:ext cx="1119600" cy="1488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7160" y="2222640"/>
                <a:ext cx="1151280" cy="16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2714760" y="2440800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98920" y="23774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2274120" y="2250360"/>
              <a:ext cx="3584160" cy="988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58280" y="2186640"/>
                <a:ext cx="361584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/>
              <p14:cNvContentPartPr/>
              <p14:nvPr/>
            </p14:nvContentPartPr>
            <p14:xfrm>
              <a:off x="1559880" y="4762440"/>
              <a:ext cx="1333800" cy="24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3680" y="4699080"/>
                <a:ext cx="1365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/>
              <p14:cNvContentPartPr/>
              <p14:nvPr/>
            </p14:nvContentPartPr>
            <p14:xfrm>
              <a:off x="1631160" y="5679360"/>
              <a:ext cx="1095840" cy="143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15320" y="5615640"/>
                <a:ext cx="1127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/>
              <p14:cNvContentPartPr/>
              <p14:nvPr/>
            </p14:nvContentPartPr>
            <p14:xfrm>
              <a:off x="9191520" y="4929120"/>
              <a:ext cx="1548360" cy="95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75680" y="4865760"/>
                <a:ext cx="1580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/>
              <p14:cNvContentPartPr/>
              <p14:nvPr/>
            </p14:nvContentPartPr>
            <p14:xfrm>
              <a:off x="8060400" y="821520"/>
              <a:ext cx="857880" cy="417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4560" y="758160"/>
                <a:ext cx="88956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/>
              <p14:cNvContentPartPr/>
              <p14:nvPr/>
            </p14:nvContentPartPr>
            <p14:xfrm>
              <a:off x="10060920" y="1262160"/>
              <a:ext cx="488520" cy="36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45080" y="1198440"/>
                <a:ext cx="520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/>
              <p14:cNvContentPartPr/>
              <p14:nvPr/>
            </p14:nvContentPartPr>
            <p14:xfrm>
              <a:off x="10406160" y="1214280"/>
              <a:ext cx="845640" cy="72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390320" y="1150920"/>
                <a:ext cx="8773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/>
              <p14:cNvContentPartPr/>
              <p14:nvPr/>
            </p14:nvContentPartPr>
            <p14:xfrm>
              <a:off x="9560880" y="1631160"/>
              <a:ext cx="1464840" cy="1789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4680" y="1567800"/>
                <a:ext cx="14968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/>
              <p14:cNvContentPartPr/>
              <p14:nvPr/>
            </p14:nvContentPartPr>
            <p14:xfrm>
              <a:off x="9477360" y="1274040"/>
              <a:ext cx="91728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61520" y="1210320"/>
                <a:ext cx="948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24" name="Ink 1023"/>
              <p14:cNvContentPartPr/>
              <p14:nvPr/>
            </p14:nvContentPartPr>
            <p14:xfrm>
              <a:off x="7881840" y="4000680"/>
              <a:ext cx="845640" cy="71640"/>
            </p14:xfrm>
          </p:contentPart>
        </mc:Choice>
        <mc:Fallback>
          <p:pic>
            <p:nvPicPr>
              <p:cNvPr id="1024" name="Ink 102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66000" y="3936960"/>
                <a:ext cx="877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25" name="Ink 1024"/>
              <p14:cNvContentPartPr/>
              <p14:nvPr/>
            </p14:nvContentPartPr>
            <p14:xfrm>
              <a:off x="8024760" y="2166840"/>
              <a:ext cx="631440" cy="60120"/>
            </p14:xfrm>
          </p:contentPart>
        </mc:Choice>
        <mc:Fallback>
          <p:pic>
            <p:nvPicPr>
              <p:cNvPr id="1025" name="Ink 102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08920" y="2103480"/>
                <a:ext cx="663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27" name="Ink 1026"/>
              <p14:cNvContentPartPr/>
              <p14:nvPr/>
            </p14:nvContentPartPr>
            <p14:xfrm>
              <a:off x="8179560" y="5941080"/>
              <a:ext cx="1452960" cy="262440"/>
            </p14:xfrm>
          </p:contentPart>
        </mc:Choice>
        <mc:Fallback>
          <p:pic>
            <p:nvPicPr>
              <p:cNvPr id="1027" name="Ink 102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63720" y="5877720"/>
                <a:ext cx="1484640" cy="3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508</TotalTime>
  <Words>216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Enzymes</vt:lpstr>
      <vt:lpstr>Foldable</vt:lpstr>
      <vt:lpstr>Enzyme</vt:lpstr>
      <vt:lpstr>Characteristics of Enzymes</vt:lpstr>
      <vt:lpstr>Active Site</vt:lpstr>
      <vt:lpstr>Factors that Affect how Fast an Enzyme Works</vt:lpstr>
      <vt:lpstr>Activation Energy</vt:lpstr>
      <vt:lpstr>Optimal</vt:lpstr>
      <vt:lpstr>Enzyme-Substrate Complex = Lock-and-Key Model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Mathis, Lindsay A.</dc:creator>
  <cp:lastModifiedBy>Buchy, Emily A.</cp:lastModifiedBy>
  <cp:revision>19</cp:revision>
  <dcterms:created xsi:type="dcterms:W3CDTF">2016-02-05T20:13:55Z</dcterms:created>
  <dcterms:modified xsi:type="dcterms:W3CDTF">2016-09-12T18:22:59Z</dcterms:modified>
</cp:coreProperties>
</file>