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4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20:27.5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4333 6813 0,'0'0'140,"66"0"-124,198 33-1,-32 0-15,264 33 16,-99-66 0,363 0-16,-197 0 15,264 0 1,-265 0-16,165 0 15,-264 0 1,232 0-16,-331 0 16,231 0-1,-231 0-15,99 0 16,132 0-1,-132 0-15,132 0 16,-198 0-16,166 0 16,-200 0-1,167 0-15,-167 0 16,200 0-1,-200 0-15,134 0 16,-200 0 0,166 0-16,-165 0 15,66 0 1,-100 0-16,-32 33 15,98 0 1,-131 1-16,132 65 16,-100-66-1,67 33-15,-100-33 16,100 0-1,-133 0-15,67 0 16,-67 0 0,-33-33-16,-65 0 15,32 0-15,-66-33 16,0 33-1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3:55.7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728 11741 0,'0'0'124,"33"0"-108,33 0-16,66 0 16,0 0-1,1 0-15,164 0 16,-98 0-1,98 0-15,-32 0 16,33 0 0,-1 0-16,34 0 15,-33 0 1,66 0-16,-100 0 15,100 0 1,-133 0-16,100 66 16,-99-33-16,131 66 15,-98-66 1,-33 0-16,65 34 15,-65-34 1,32 0-16,-65 0 16,98-33-1,-65 0-15,132 0 16,-133 0-1,67 0-15,0 0 16,98 0 0,-131 0-16,132 0 15,-99 0 1,32 0-16,-131 0 15,131 0 1,-197 0-16,32 0 16,67 0-1,-100 0-15,66 0 16,-65 0-16,65 0 15,-99 0 1,67 0-16,-34 0 16,99 0-1,-131 0-15,65 0 16,0 0-1,-32 0-15,-1 0 16,0 0 0,-33-33-16,-32 0 15,32 33 1,-66 0-16,33 0 15,-66 0 1,33 0-16,-33-33 109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3:57.0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1356 12568 0,'33'0'78,"33"0"-63,133 0 1,-34 0-16,133-100 16,-34 67-1,67 0-15,-100 0 16,1 0-1,-34 33-15,-98 0 16,65 0 0,-132 0-16,66 0 15,-66 0 1,-33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3:58.4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2745 11476 0,'33'0'124,"66"0"-124,67-33 16,65 0 0,1 33-16,32-33 15,-65 0 1,65-33-16,-65 66 15,65-66 1,-65 66-16,98 0 16,-98 0-16,32 0 15,67 0 1,-33 0-16,98 0 15,-65 0 1,198 33-16,-198-33 16,198 33-1,-132-33-15,132 0 16,-165 0-1,99 0-15,-67 0 16,67 0 0,0 0-16,0 0 15,-66 0 1,0 0-16,132 0 15,-198 0 1,131 0-16,-164 0 16,0 0-16,-67 0 15,-33 0 1,-65 0-16,-34 0 15,-33 0 1,0 0-16,0 0 328,33 0-313,66 0 1,1 0-16,98 0 15,-65-33 1,-1 33-16,-33 0 16,-66 0-1,-33-33-15,1 33 16,-34-33 155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4:00.3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5424 10517 0,'0'0'46,"66"0"-30,0 0-16,100 0 16,-1 0-1,100 0-15,-34 0 16,133 0-1,-166 0-15,34 0 16,99 0-16,-100 0 16,34 0-1,-1 0-15,100 0 16,-132 0-1,98 0-15,-164 0 16,164 0 0,-197 0-16,98 0 15,-132 0 1,100 0-16,-1 0 15,100 0 1,-33 0-16,-34 0 16,100 0-1,-100 0-15,133-66 16,-166 33-1,67 0-15,-66 0 16,65 33 0,-32 0-16,32 0 15,-32 0-15,132-33 16,-166 0-1,33 0-15,-131 33 16,32 0 0,-99 0-16,66 0 15,-66 0 1,0 0-16,34 0 15,32 0 1,0 0-16,33 0 16,67 33-1,-67-33-15,-33 0 16,-33 33-1,1-33-15,-67 0 16,33 0 0,33 33-16,-33-33 15,0 0 1,33 33-16,-66-33 15,33 0-15,0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7:42:26.8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2051 9823 0,'0'0'124,"66"0"-108,99 0-16,-33 0 16,133 0-16,-67-33 15,133 0 1,-66-1-16,165-65 15,-133 66 1,266 0-16,-167 33 16,100 0-1,-132 0-15,99 0 16,-165 0-1,66 0-15,-166 0 16,34 0 0,-133 0-16,0 0 15,0 0 1,-32 0-16,32 0 15,0 0 1,66 0-16,1 0 16,65 33-16,-132 0 15,100 0 1,-100-33-16,33 0 15,-66 0 1,-32 0-16,32 0 16,-66 0-1,33 0-15,-33 0 31,33 0-31,33 0 16,-33 0 0,33 0-16,0 33 15,-66-33 1,33 0-16,1 33 15,-34-33 1,33 0-16,-33 0 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5:28.3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1455 8434 0,'0'0'188,"66"0"-173,133 0 1,-67 0-16,133 0 16,-67 0-1,100 0-15,-34 0 16,-32 0-1,99-33-15,-133 33 16,100 0 0,-100 0-16,100 0 15,-67 0 1,133 33-16,-132 0 15,198 33 1,-166-66-16,34 0 16,-100 0-1,67 0-15,-67 0 16,-32 0-16,-67 0 15,33 0 1,-33 0-16,1 0 16,32 33-1,-33-33-15,100 33 16,-34 0-1,99-33-15,-65 0 16,65 0 0,-98 0-16,65 33 15,-65 0 1,32 0-16,-66 0 15,67 0 1,-100-33-16,66 0 16,-65 0-1,-1 0-15,33 0 16,-33 0-1,34 0-15,-34 0 16,99 0-16,-98 0 16,65 0-1,0 0-15,133 0 16,-133 0-1,100 0-15,-100 0 16,67 0 0,-133 0-16,33-33 15,-66 33 1,34-33-16,-67 33 15,0 0 1,0 0-16,33 0 16,33 0-1,-33-33-15,67 0 16,-1 0-1,0 33-15,-33-33 16,100 0 0,-100 33-16,33 0 15,-32 0-15,-1 0 16,-33 0-1,66 0-15,-66 0 16,67 0 0,-34 0-16,0 0 15,0 0 1,-32 33-16,65-33 15,-99 0 1,99 0-16,-66 0 16,34 0-1,-67 0-15,0 0 16,0 0-1,0 0-15,0 0 16,-33 0 0,66 0-16,33 0 15,1 0 1,-1 0-16,66 0 15,-66 0 1,67 0-16,-67 0 16,33 0-16,-66 0 15,34 0 1,-34 0-16,0 0 15,0 0 1,66 0-16,1 0 16,32 0-1,-66 0-15,67 0 16,-34 0-1,66 0-15,-32 0 16,-1 0 0,0 0-16,-65-33 15,-1 33 1,-66 0-16,33 0 15,-33 0 1,66 0-16,-99 0 16,33 0-1,34 0-15,-34 0 16,0 0-16,33 0 15,-33 0 1,0 0-16,33 0 16,-66 0 124,99 0-140,-66 0 16,100 0-1,-34 0-15,0 0 16,100 0-16,-100 0 15,0 0 1,-99 0-16,33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8:53.0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1554 7607 0,'0'0'124,"100"0"-108,-1 0 0,-33 0-16,33 0 15,0 0 1,67 0-16,-34 0 15,166 0 1,-166 0-16,33 0 16,-65 0-1,65 0-15,-99 0 16,0 0-1,34 0-15,-1 0 16,66 0 0,-33 0-16,67 0 15,-67 0 1,67 66-16,-34-33 15,66 0 1,-65 0-16,131 0 16,-65-33-16,132 0 15,-166 0 1,34 0-16,-133 0 15,66 33 1,-32-33-16,-1 33 16,99 0-1,-65-33-15,98 0 16,-98 0-1,164 0-15,-98 0 16,66 0 0,-67 34-16,133 32 15,-66 0 1,65-66-16,-131 0 15,66 0 1,-100 0-16,67 0 16,-67 0-1,0 0-15,232 0 16,-165 0-1,33 0-15,-67 0 16,67 0-16,-133 33 16,67 0-1,-67 0-15,67 0 16,-100 0-1,132-33-15,-65 0 16,132 0 0,-133 0-16,232 0 15,-66 0 1,99 0-16,-33 0 15,-166 0 1,133 0-16,-198 0 16,65 0-1,-131 0-15,-1 0 16,66 0-1,34 0-15,32 0 16,34 0 0,33 0-16,132 0 15,-199 0-15,133 0 16,-132 0-1,99 0-15,-100 0 16,-32 0 0,32 0-16,-65 0 15,-1 0 1,-66 0-16,100 0 15,-133 0 1,100 0-16,-1 0 16,0 0-1,-32 0-15,-1 0 16,-33 0-1,67 0-15,-67 0 16,133 0 0,-100 0-16,67 0 15,-67 0 1,-33 0-16,166 0 15,-100 0-15,166 0 16,-66 0 0,33 0-16,-100 0 15,100 0 1,-199 0-16,100 0 15,-133 0 1,99-66-16,-132 66 16,-32-33-1,-1 33-15,33 0 16,-66 0-1,66 0-15,0 0 16,-66 0 0,66 0-16,-66 0 15,0 0 110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8:54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2282 8764 0,'33'0'140,"66"0"-124,298 0-16,66 0 15,265 0-15,-232-33 16,397 33 0,-232 0-16,67 0 15,-232 0 1,0 0-16,-231 0 15,32 0 1,-131 0-16,-67 0 16,-66 0-1,0 0-15,66 0 16,-99 0-1,33 0-15,34 0 16,-1 0 0,-33 0-16,0 0 15,-33 0 1,66 0-16,-66 0 15,33 0-15,33 0 16,0 0 0,-33 0-16,34 0 15,-34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8:55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9161 6515 0,'0'0'125,"99"0"-125,34 33 16,264 34-1,99-67-15,198 0 16,-132 0 0,431 0-16,-431 0 15,364 0 1,-430 0-16,331 0 15,-331 0-15,298 0 16,-331 0 0,198 0-16,-231 0 15,232 0 1,-166 0-16,-99 33 15,330 66 1,-330-99-16,298 0 16,-299 0-1,200 0-15,-232 0 16,165-99-1,-165 33-15,32 32 16,-65-32 0,198-33-16,-165 66 15,132-66 1,-132 99-16,165-99 15,-264 32-15,231 67 16,-165 0 0,-67 0-16,100 0 15,-66 0 1,132 0-16,-232 0 15,100 0 1,-133 0-16,-66 0 16,-66 0-1,-33 33 126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8:57.1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1025 6383 0,'99'0'93,"100"0"-77,231 66-16,0 0 16,463 1-1,-232-67-15,530 0 16,-530 0-1,530 0-15,-761 0 16,66 0 0,-231 0-16,65 0 15,-197 0 1,-67 0-16,33 33 15,0 0 1,-33-33-16,-66 33 16,66-33-16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20:29.7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3903 9426 0,'99'0'125,"33"33"-110,331 33-15,33-66 16,563 0-1,-34 0-15,628 0 16,-726 0-16,164 0 16,-330 0-1,165 0-15,-529 33 16,-1 99-1,-131-99-15,-34 1 16,-98-34 0,-34 0-16,-33 0 15,-33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9:11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10583 2646 0,'33'33'16,"-33"33"-1,33 0-15,-33 66 16,34-32 0,-1 32-16,0-33 15,-33 34 1,0-67-16,-33 33 15,33-66 1,0 0 0,-33-99 15,33 0-16,0-33-15,0-1 16,0-32 0,33 0-16,0 32 15,0 34 1,33 0-16,-33 33 15,0 33 1,33 33-16,0 0 16,1 33-1,-34 1-15,33 32 16,-33-33-16,0 33 15,-33-33 1,0-33-16,0 0 31,0-99 0,-33 0-15,33-33 0,0 0-16,33 33 15,0-1 1,0 1-16,0 66 15,33 0 1,0 0-16,-33 33 16,34 0-1,-34 34-15,0-1 16,-33 33-1,33-33-15,-33 0 16,33-33 0,-33 0-16,0 34 15,-33-34 1,33-100 15</inkml:trace>
  <inkml:trace contextRef="#ctx0" brushRef="#br0" timeOffset="215">11972 2778 0,'33'33'0,"1"33"16,-1 0 0,-33 34-16,33-34 15,-33 0 1,0 0-16,-33-33 15</inkml:trace>
  <inkml:trace contextRef="#ctx0" brushRef="#br0" timeOffset="378">11840 2514 0,'0'-34'15,"33"1"16,33 33-31</inkml:trace>
  <inkml:trace contextRef="#ctx0" brushRef="#br0" timeOffset="635">12568 2183 0,'0'66'0,"33"33"16,-33 0-1,33 67-15,0-34 16,-33 0 0,33 1-16,-33-34 15,33-33 1,-33 0-16,-33-33 31,-33-66-15</inkml:trace>
  <inkml:trace contextRef="#ctx0" brushRef="#br0" timeOffset="767">12336 2910 0,'0'-33'16,"66"0"-1,34 0-15,-34 0 16,33 33-1,-33-33-15</inkml:trace>
  <inkml:trace contextRef="#ctx0" brushRef="#br0" timeOffset="1114">13163 2646 0,'-99'66'31,"66"0"-15,-33 0-16,33 0 15,-1 1 1,34-34-16,100 33 31,-34-66-31,33-33 16,-33 0-1,33-34-15,-66 34 16,1-33 0,-68-33-16,1 33 15,-33 0 1,-33 33-16,33 66 15,0-33 1,33 33-16,33-33 31</inkml:trace>
  <inkml:trace contextRef="#ctx0" brushRef="#br0" timeOffset="1350">13692 2547 0,'-66'0'16,"33"66"-16,0 0 16,0 33-16,33-33 15,33 0 1,33-33-16,33-33 15,-33 0 1,34-33-16,-34 0 16,0-33-1</inkml:trace>
  <inkml:trace contextRef="#ctx0" brushRef="#br0" timeOffset="1748">14089 2017 0,'33'100'31,"0"-1"-31,0 0 16,-33 33-1,33 1-15,-33-34 16,33 0-16,-33-33 15,0 0 1,0-132 31,0-33-32,0 33-15,0 0 16,34 33 0,-1 0-16,0 33 15,33 33 1,-33 0-16,0 0 15,-33 0 1,33 33-16,-33-33 16,33 33-1</inkml:trace>
  <inkml:trace contextRef="#ctx0" brushRef="#br0" timeOffset="2066">14916 2447 0,'-66'67'16,"0"-1"0,66 33-16,-33-33 15,33 0 1,66-33-1,0-33 1,0 0-16,-33-33 16,33-33-1,-33 33-15,-33-33 16,-33 0-1,0 0-15,0 32 16,-33 34 0,33 0-16,0 0 31</inkml:trace>
  <inkml:trace contextRef="#ctx0" brushRef="#br0" timeOffset="2464">15313 2447 0,'0'33'15,"33"67"1,-33-34-16,33 33 16,-33-33-1,0 0-15,33-33 16,-33-66 31,-33-33-47,33-33 15,0 0 1,0 0-16,33 65 15,33 1 17,-33 66-17,0 1-15,0-1 16,0 0-1,0 33-15,1 0 16,-34 0 0,33 0-16,0-33 31,-33-33-31</inkml:trace>
  <inkml:trace contextRef="#ctx0" brushRef="#br0" timeOffset="2945">16040 2381 0,'0'66'47,"-33"1"-32,33-1-15,-33 33 16,33-33 0,0-33-16,33 0 31,0-33-31,0-33 15,1-33 1,-1-33-16,0 0 16,-33-34-1,0 1-15,-33-33 16,33 65-16,-33 1 15,33 66 1,0 99 15,33 33-15,0 1-1,-33 32-15,33 0 16,-33-33 0,33 1-16,0-34 15,0-33 1,0-33-1</inkml:trace>
  <inkml:trace contextRef="#ctx0" brushRef="#br0" timeOffset="3294">16503 2315 0,'33'66'0,"1"0"15,-34 34 1,33-34-16,0 33 15,-33-66-15,33-132 63,-33 0-48,33 32 1,0 1-16,-33 33 16,33 0 15,33 66-16,-33-33 17,0 0-32</inkml:trace>
  <inkml:trace contextRef="#ctx0" brushRef="#br0" timeOffset="3457">17264 2414 0,'0'66'0,"33"1"15,-33-1 1,33 0-16,0 0 16,-33-66-1</inkml:trace>
  <inkml:trace contextRef="#ctx0" brushRef="#br0" timeOffset="3611">17066 2117 0,'66'0'47,"33"0"-32</inkml:trace>
  <inkml:trace contextRef="#ctx0" brushRef="#br0" timeOffset="4060">18058 2249 0,'-33'0'31,"-33"33"-15,-1 33-16,1 0 15,33 34 1,0-34-16,33 0 16,33-33-1,0 0-15,33-33 16,1 0-1,-34-33-15,33-33 16,-33 0 0,-33-34-16,0 34 15,0 0 1,0 99 15,0 33-15,33-33-16,33 0 15,-33 1 1,33-1-16,0 0 15,1-33 1,-1 33-16</inkml:trace>
  <inkml:trace contextRef="#ctx0" brushRef="#br0" timeOffset="5123">16669 3836 0,'-33'-66'31,"-33"33"-31,-1 0 16,1 0 0,-66 0-16,33 0 15,-67 0-15,1 0 16,0 0-1,-34 0-15,1 0 16,-34 0 0,1 33-16,-34 0 15,34 0 1,-34 33-16,0 0 15,34 0 1,-67 33-16,34 33 16,-1-33-1,-33 33-15,34 34 16,32-34-1,1 0-15,66 33 16,-1-32 0,34 32-16,0-33 15,65 0 1,34-32-16,33 32 15,67-33 1,-1-33-16,66 33 16,33-33-1,34 0-15,-1 0 16,34 0-16,32-33 15,34 34 1,0-34-16,32 0 16,1-34-1,-33 1-15,32 0 16,1 0-1,0 0-15,-67 0 16,34-33 0,-66 0-16,-1-33 15,-32 32 1,-67-32-16,0 0 15,-66-33 1,0 32-16,-66 1 16,-33 0-1,0 33-15,-66 0 16,0 0-1</inkml:trace>
  <inkml:trace contextRef="#ctx0" brushRef="#br0" timeOffset="8621">12204 4200 0,'33'66'47,"-33"-33"-32,33 1 1,-33 32-16,33-33 16,33 0-1,-33-33 1,33 0-16,1-33 15,-1 0 1,-33 0-16,33 0 16,-33-1-1,0-32-15,0 33 16,0-33-1,-33 0-15,33 33 16,-33 0 0,33 0-16,1-33 15,-1 66 1,0-33-16,0 33 15,33 0 1,-33 0-16,0 0 16,0 66-1,0 0 1,-33-33-1,33 33-15,0 0 16,-33 0 0,33 0-16,0-32 15,1-1-15,-1 0 16,33 0-1,-33-33-15,33 0 16,-33 0 0,33 0-16,-33-33 15,0 0 1,0-34-16,0 34 15,1-33 1,-1 0-16,0 33 16,-33-33-1,33 0-15,0 33 16,-33 0-1,33 0-15,33-34 32,-33 34-32,33 33 15,-33 0 1,0 0-16,34 0 15,-34 33 1,0 0-16,-33 34 16,33-34-1,0 33-15,-33 0 16,33 0-16,-33-33 15,33 33 1,0-33-16,33 0 31,-33 1-31,0-34 16,0 0-1,34 0-15,-34-34 16,0 1 0,0 0-16,0-33 15,0 33 1,-33-33-16,33 0 15,-33 33 1,33-33-16,0-1 16,0 34-1,0 0-15,0-33 16,34 66-1,-1-33-15,-33 33 16,0 0 0,33 33-16,-33-33 15,0 33-15,0 33 16,0-33-1,0 34-15,0-34 16,-33 33 0,33-33-16,-33 33 15,34 0 1,-1-33-16,-33 0 15,33 33 1,-33-32-16,33 32 31,-33-33-15,-33 0 31,0-33-32,0 33 1,-34-33 15,1 0-15,33 0-1,0 0 1,-33-33-1,0 33 1,33-33 15,0 0-15,0 33 46,0 33-31,-1 0-15,1 33 15,33 0-31,-33-33 16,33 0-1,-66 0 1,33 34 0,-33-1-1,33-33 1,0 0-1,0-33-15,0 33 16,0-33 0,-34 0-16,34 0 15,0 33 1,0-33-16,-33 0 15,33-33 1,-33 33-16,33-33 16,-33 33-1,33-33-15,0 33 16,-34-33-1,34 0 1,0 0 0,0-34 15,33 34-16,0 0 17,-66 33 30,33 33-46,-33 0-1,33 0 1,0 1-1,-34-1 17,1 33-17,0 0 1,33-66-1,0 33 1,0-33-16,0 33 31,0-33-31,0 0 16,-33 33-1,33-33-15,-1 0 16,1 0 0,-33-33-1,33 0 1,0 0-1,0-33 17,0 33-17,33-33 1,0 32 15,0 1-15,-66 0 15,33 0 0,0 66-15,0-33 15,-34 33-16,1 0 1,33 1 0,-33-34-1,33 33 1,0-33-1,0 33-15,0-33 16,0 33-16,0-33 16,-34 0-1,34 33-15,0-33 16,0 0-1,-33-33 1,0 33 0,33-33 15,-33 0-16,33-34 1,33 1 15,0 0-15,33 33-1,-33-33 1,66 33 15,-66 33 63</inkml:trace>
  <inkml:trace contextRef="#ctx0" brushRef="#br0" timeOffset="9604">18455 2381 0,'33'0'16,"33"0"-16,33-33 15,-33 33 1,33-33-16,1 0 15,-1 33 1,0-33-16,-33 33 16</inkml:trace>
  <inkml:trace contextRef="#ctx0" brushRef="#br0" timeOffset="10352">20174 1720 0,'67'66'15,"-1"33"1,-33 0-16,0 34 16,0 32-1,0-66-15,0 0 16,0-32-1,-33-1-15,0-132 47,-33-1-47,0-32 16,-33-33-1,33 33-15,0-67 16,-33 34 0,66 0-16,0 33 15,33-1 1,0 34-16,66 33 15,0 0 1,0 33-16,-32 0 16,32 33-1,-33 0-15,-33 33 16,-33-33-1</inkml:trace>
  <inkml:trace contextRef="#ctx0" brushRef="#br0" timeOffset="10524">20042 1951 0,'33'-33'15,"66"0"1,34 0-1,32 33-15,-33 0 16</inkml:trace>
  <inkml:trace contextRef="#ctx0" brushRef="#br0" timeOffset="10882">21101 2051 0,'-34'66'31,"1"0"-16,0 0 1,33 0-16,-33 0 16,66 0-1,0-33-15,0 1 16,34-34-1,-1-34-15,0 1 16,0-33-16,0 0 16,-66 0-1,-33 0-15,-33 0 16,0 33-1,-33 33-15,32 0 16,1 0 0,33 0-16,33-33 31</inkml:trace>
  <inkml:trace contextRef="#ctx0" brushRef="#br0" timeOffset="11148">21597 1356 0,'0'33'16,"33"66"-16,-33 34 15,33-1 1,-33 0-16,0 34 16,0-34-1,0-33-15,0-33 16,0 0-16,0-33 15,0-33 1</inkml:trace>
  <inkml:trace contextRef="#ctx0" brushRef="#br0" timeOffset="11618">22159 1885 0,'-33'33'15,"0"33"1,-33 1-16,32 32 16,1 0-1,0-33-15,33 0 16,66-33-1,-32-66 1,32 0-16,-33-33 16,0-33-1,0 0-15,0-1 16,-66-32-1,33 33-15,-33-33 16,33 65 0,-33 1-16,33 132 31,0 34-16,33 32 1,-33-33-16,0 33 16,33 1-1,-33-34-15,33-33 16,0 0-1,0-33-15,0-33 16</inkml:trace>
  <inkml:trace contextRef="#ctx0" brushRef="#br0" timeOffset="11950">22556 2150 0,'66'33'16,"-33"-33"-1,33-33 1,0 33-16,-33-66 16,0 33-1,-33-34-15,0 1 16,-33 66-1,-33 0-15,0 66 16,0 34 0,0-34-16,33 0 15,33 0 1,0 0-16,66-33 15,0 0 1,33-33-16,0-33 16</inkml:trace>
  <inkml:trace contextRef="#ctx0" brushRef="#br0" timeOffset="12353">23316 2051 0,'-66'33'15,"0"0"-15,0 0 16,33 33-1,0 0-15,33 0 16,33-33 0,0 0-16,0-33 15,33-33 1,0-33-16,-33 33 15,34-66 1,-67 0-16,33-1 16,-33-32-1,0 33-15,-33 0 16,33 33-1,0 99 17,0 66-32,0 0 15,0 0 1,33 0-16,-33 1 15,33-1-15,0 0 16,0-33 0,33 0-16,0-66 15</inkml:trace>
  <inkml:trace contextRef="#ctx0" brushRef="#br0" timeOffset="12629">24672 1389 0,'67'66'16,"-34"33"-16,-33 34 15,0 32 1,0-33-16,0 1 16,-33-34-1,33-33-15,0 0 16,-34-99 15</inkml:trace>
  <inkml:trace contextRef="#ctx0" brushRef="#br0" timeOffset="13059">24507 1918 0,'99'-33'15,"-33"0"1,67 0-16,-34 33 15,0 0 1,0 0-16,-33 33 16,1-33-1,-67 66 16,-33-33-31,-1 33 16,1 1 0,0-1-16,33-33 15,100 33 1,-34-66-1,33-33-15,-33-33 16,33 33 0,-66-33-16,0-1 15,-33 1 1,-33 33-16,-33 0 15,0 0 1,0 33-16,33 0 16,0 0-1</inkml:trace>
  <inkml:trace contextRef="#ctx0" brushRef="#br0" timeOffset="13356">26061 1720 0,'34'0'15,"32"33"-15,-33 33 16,0 0-16,-33 0 16,33 0-1,-33 34-15,0-67 16,-33 33-1,33-99 17</inkml:trace>
  <inkml:trace contextRef="#ctx0" brushRef="#br0" timeOffset="13510">26028 1554 0,'33'-33'16,"1"33"-1,32 0 1,0 0 0,-33 33-16</inkml:trace>
  <inkml:trace contextRef="#ctx0" brushRef="#br0" timeOffset="13836">26491 1720 0,'33'33'0,"1"33"16,-1 0 0,0 0-16,-33-33 15,0 34 1,33-34-1,-33-100 32,0 1-31,33 0-1,0 0-15,33 0 16,-33 33 0,33 33-16,-33 33 15,34 0-15,-34 0 16,-33 33-1,33-33-15,-33 33 16,0-33 0,0 34-16,33-34 15</inkml:trace>
  <inkml:trace contextRef="#ctx0" brushRef="#br0" timeOffset="14061">27351 1687 0,'-33'33'16,"-33"33"0,0 0-16,66 0 15,0 0 1,0 1-16,66-67 15,0 33 1,0-33-16,1-33 16,-1 33-1</inkml:trace>
  <inkml:trace contextRef="#ctx0" brushRef="#br0" timeOffset="14409">27649 1654 0,'66'66'15,"-33"0"1,0 0 0,-33 0-16,33 0 15,-33-33 1,0-66 31,0-33-32,0 33-15,33-66 16,-33 33-1,33 33-15,1 0 16,-1 33 0,0 0-16,33 0 15,-33 0-15,0 33 16,0-33-1</inkml:trace>
  <inkml:trace contextRef="#ctx0" brushRef="#br0" timeOffset="14715">28244 1786 0,'66'0'16,"1"0"-1,-1 0-15,0-33 16,0 0-1,-66 0-15,33 0 16,-66 0 0,-33 33-1,33 33 1,-33 0-16,33 0 15,-1 33 1,34 0-16,0 0 16,34-33-1,-1 0-15,33-33 16,0-33-16</inkml:trace>
  <inkml:trace contextRef="#ctx0" brushRef="#br0" timeOffset="15064">28873 1554 0,'-33'0'16,"0"34"0,-34 32-16,34 0 15,33 33 1,-33-66-16,66 33 31,0-99-15,34 33-1,-34-66-15,0 0 16,0 0-1,0 0-15,0 132 47,-33 0-47,0 0 16,0-33-1,0 0-15,66 0 32</inkml:trace>
  <inkml:trace contextRef="#ctx0" brushRef="#br0" timeOffset="15390">29435 1488 0,'-66'0'0,"0"33"16,-1-33 0,34 100-1,66-67 1,34 0-16,-1 33 15,0-33 1,0 33-16,-66-33 16,0 0-16,-66 33 31,0-66-31,0 33 15,-1-33 1,34-33-16,0 0 31</inkml:trace>
  <inkml:trace contextRef="#ctx0" brushRef="#br0" timeOffset="15748">29766 1753 0,'66'33'16,"-33"-33"-1,66 0-15,-33-33 16,0 0-1,1 0-15,-34-33 16,-33 33 0,-100-1-1,34 68-15,-33-1 16,0 33-1,66 0-15,0-33 16,66 33 0,33-33-16,33 33 15,0-33 1,1 0-16,-1 1 15,-33-34 1</inkml:trace>
  <inkml:trace contextRef="#ctx0" brushRef="#br0" timeOffset="16483">21795 3274 0,'0'-33'15,"-66"-33"1,33 66 0,-33 33-1,0 0-15,-34 0 16,34 33-1,0-33-15,33 34 16,33-34 0,33 0-1,66 33 1,0-33-16,-32 0 15,32 0 1,-33 33-16,-33-33 16,0 0-1,-66 0-15,0 34 16,-33-34-1,0 0-15,-34 0 16,34 0 0,-33-33-16,66-33 15</inkml:trace>
  <inkml:trace contextRef="#ctx0" brushRef="#br0" timeOffset="16907">22093 3340 0,'0'67'16,"0"32"-1,0 33-15,33-33 16,0-33-1,0-33-15,0 1 16,33-34 0,-33 0-16,0-67 15,0 34 1,0-33-16,1 0 15,-34-33-15,33 33 16,-66 0 0,33 132 15,33 0-16,-33 33 1,33-33-16,-33 0 16,33 0-1,0-66-15,0 0 16,33-33-1</inkml:trace>
  <inkml:trace contextRef="#ctx0" brushRef="#br0" timeOffset="17270">22953 3340 0,'0'67'0,"33"-1"16,-33 33-1,33 0-15,0-33 16,0-33-16,-33-33 31,0-99 0,0 33-31,-33-33 16,33 0 0,0-1-16,0 34 15,0 33 1,66 0-1,-33 33 1,0 0-16,33 33 16,-33 0-1,0 0-15</inkml:trace>
  <inkml:trace contextRef="#ctx0" brushRef="#br0" timeOffset="17690">23614 3307 0,'33'33'16,"0"34"-16,-33-1 15,33 33 1,0-33-16,0 0 15,1-33 1,-1 0 0,-33-99 15,-33 0-16,-1-33-15,1-33 16,0 32 0,-33-32-16,33 0 15,0 32 1,33 1-16,0 0 15,33 33 1,33 0-16,0 33 16,34 33-1,-1 0-15,-33 33 16,0 33-16,0-33 15</inkml:trace>
  <inkml:trace contextRef="#ctx0" brushRef="#br0" timeOffset="17874">23548 3175 0,'33'-33'31,"33"33"-31,66-33 15,1 33 1,-1 0-16,-33 0 16</inkml:trace>
  <inkml:trace contextRef="#ctx0" brushRef="#br0" timeOffset="18262">24474 3109 0,'-66'0'0,"33"0"15,0 33-15,0 33 16,-34 0 0,34 33-16,33-32 15,0-1 1,0-33-16,67 0 31,-1-33-31,-33-33 16,33 0-1,-33-33-15,-33-1 16,33 1-1,-66 33-15,33-33 16,0 165 31,33-66-47,0 34 15,-33-34 1,33 0-16,0 0 16</inkml:trace>
  <inkml:trace contextRef="#ctx0" brushRef="#br0" timeOffset="18529">24970 3043 0,'-66'66'16,"33"0"0,-33 0-16,33 0 15,66 0 1,-33-32-16,66-1 15,0-33 1,0 0-16,0 0 16,0-33-1,34-1-15,-67 1 16</inkml:trace>
  <inkml:trace contextRef="#ctx0" brushRef="#br0" timeOffset="18917">25334 3175 0,'99'0'31,"-66"0"-31,66 0 15,-32 0 1,-1-33-16,-33 0 16,-33-33-1,0 33 1,-66-34-1,33 67-15,-67 0 16,34 34 0,-33 32-16,66 0 15,0 0 1,33 0-16,0 0 15,66-33 1,0 34-16,33-34 16,1-33-16,-1 0 15,0 0 1</inkml:trace>
  <inkml:trace contextRef="#ctx0" brushRef="#br0" timeOffset="20480">27021 2844 0,'0'-66'15,"0"33"1,-33 33 0,-1 33-16,-65 33 15,33 33 1,0 1-16,0-1 15,33 0 1,33-66-16,33 0 16,33 0-1,0-33-15,0 0 16,0-33-1,1-33-15,-34 0 16,0 0 0,0-33-16,-66 32 15,33 1 1,-33 66 15,33 33-31,-33 34 16,66-1-1,-33 0-15,33-33 16,0 0-1,0-66 1,33 33 0,-33-33-16,33-33 15,-33 33 1,33-34-16,1 1 15,-34 33-15,0 33 16,0 33 0,-33 0-1,33 34 1,-33-34-16,0 33 15,0 0 1,33-33-16,0 0 16,0-33-1,33 0-15,33 0 16,-32-33-1,32-33-15,-33 0 16,0 0 0,0-34-16,-33 34 15,-33 0 1,-33 0-1,0 99-15,0-33 16,-33 66 0,33 0-16,33 33 15,0-32 1,0-1-16,33-33 15,0 0 1,66 0-16,-33-66 16,34 0-1,-34 0-15,33-33 16,-33-1-1,0 1-15,0-33 16,1 33 0,-1 33-16,-33 33 15,0 0 1,33 33-1,-66 0 17,0-66 14,-33-33-14,-33 66-32,33 0 15,-33 33-15,-1 33 16,34 0-1,0 33-15,33-32 16,0-1 0,33-33-16,0 0 15,34 0 1,-34-66-16,33 33 15,0-33 1,-33-33-16,0-1 16,0-32-1,-33 33-15,0 33 16,33 99 31,-33 0-32,33-33 1,33 0-16,1-33 15,32 34 1,0-68-16,0 1 16,0-33-16,-32-33 15,32 33 1,-66 0-16,33 33 15,-33-33 1,-33 32 15,-33 34-15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7:51:47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19182 2679 0,'0'33'15,"33"33"-15,-33 33 16,0 1 0,0-34-16,0 33 15,33-66 1,-33 33-16,0-33 31,0-66 16,-33-33-32,33 0-15,0 0 16,0-34-16,0 34 16,33-33-1,-33 66-15,67 0 31,-34 33-31,33 0 16,-33 33 0,33 33-16,-33 0 15,0 0 1,0 1-16,0-1 15,-33 0 1,0-33-16,0 0 31,0-66 32,0-33-48,0 33 1,33 33 109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7:51:52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19215 2745 0,'33'66'31,"-33"-33"-31,34 33 16,-1 34-16,-33-1 16,0 0-1,0 0-15,0-33 16,0 1-1,0-34-15,33 0 32,-33-99-1,0-34-15,0 1-1,0 0-15,33 0 16,-33-34-1,0 34-15,66 33 16,-33 0 0,33 0-16,0 66 15,33 0 1,-32 66-16,-1-33 15,-33 66-15,33-33 16,-33 34 0,-33-34-16,33 33 15,-33-33 1,33-33-16,-33 33 31,0-132 0,0 0-15,33 0-1,-33 0-15,33 0 16,0-1 0,0 34-16,34 0 15,-34 33 1,33 33-16,-33 0 15,0 34 1,0-1-16,0 33 16,-33-33-1,33 0-15,0-33 16,-33 33-1,33-32 1,0-68 15</inkml:trace>
  <inkml:trace contextRef="#ctx0" brushRef="#br0" timeOffset="382.0382">20638 3109 0,'66'33'31,"-33"-33"-31,33 0 16,0 0-1,-33-33-15,33 33 16,-33-33-1,-33-33 1,0 33 0,0-1-16,-99 1 15,66 33 1,-33 33-1,33 34-15,-33-34 16,66 33 0,0 0-16,0 0 15,0-33 1,66 0-16,-33 0 15,0-33 1,0-33-16,33 0 16,-33 0-1</inkml:trace>
  <inkml:trace contextRef="#ctx0" brushRef="#br0" timeOffset="1017.1017">21101 2877 0,'0'66'15,"33"1"-15,-33-1 16,33 0 0,0-33-16,0 33 15,0-33 1,-33-99 46,-33 0-62,66 0 16,-33 0-1,0-1-15,33 34 16,0 0 0,0 66-1,33 0 1,-66 1-16,33-1 15,0 33 1,-33-33-16,0 0 16,33-66 46,-33-33-46,34 0-16,-1-1 15,-33 1-15,66 33 31,0 66-15,-33 0 0,0 33-16,-33-32 15,33 32 1,-33 0-16,0 0 15,0-33 1,33-99 15</inkml:trace>
  <inkml:trace contextRef="#ctx0" brushRef="#br0" timeOffset="1517.1517">22060 2348 0,'33'66'16,"-33"34"-1,33-1 1,-33 0-16,0 0 15,33 0 1,-33-32-16,0-1 16,0-132 46,0-1-46,33 1-16,0 0 15,0 33 1,0 33-1,33 0 1,-33 33-16,34-33 16,-34 33-1,0 0-15,-33 33 16,0-33-16,0 1 15,-66-1 1,32 0-16,1 0 16,-33-33-1,33 0-15,0-33 31,33-33-31</inkml:trace>
  <inkml:trace contextRef="#ctx0" brushRef="#br0" timeOffset="1887.1887">22754 2613 0,'0'33'16,"0"33"-1,33 0-15,-33 0 16,33-33 0,0 33-1,-33-99 32,0-33-31,0 0-16,0 33 15,33-33 1,1 0-1,32 66 1,-33 33 15,0-33-15</inkml:trace>
  <inkml:trace contextRef="#ctx0" brushRef="#br0" timeOffset="2301.2301">23383 2613 0,'-34'-33'47,"-65"66"-32,66 33 1,0 0-16,33 0 15,0-33 1,33 33 0,33-66-1,-33-33 1,0 0-1,1 0-15,-1 0 16,-33-33 0,0 33-16,-33 99 62,66-33-46,0 33-1,0-66 16,0 0-31</inkml:trace>
  <inkml:trace contextRef="#ctx0" brushRef="#br0" timeOffset="2698.2698">23614 2514 0,'0'33'32,"33"33"-32,-33-33 15,33 33 1,-33-33-16,33 33 15,-33-33 1,33-66 46,-33-33-62,0 33 16,0-33 0,0 0-16,33 33 15,1 33 1,32 33 15,-33 33-15,0-33-16,-33 0 15,0 0 1,33 0 15</inkml:trace>
  <inkml:trace contextRef="#ctx0" brushRef="#br0" timeOffset="3112.3112">24110 2381 0,'33'33'31,"0"0"-15,33-33-1,-32 0-15,-1 0 16,0-33-1,33 0 1,-66-33 0,0 33-16,-33 0 15,0 0-15,0 33 16,-34 33-1,1 33-15,0-33 16,33 33 0,33-33-16,33 34 15,-33-34 1,66 0-16,0 0 15,1-33 1,-1 0-16,0 0 16,0-33-1</inkml:trace>
  <inkml:trace contextRef="#ctx0" brushRef="#br0" timeOffset="3459.3459">24838 2348 0,'-33'0'0,"0"0"16,-34 33 0,67 33 15,34-33-31,-1 1 15,0-34 1,0 33-16,0 0 16,0 0 30,-66-33-46,-33 33 16,33-33 0,-34 0-16,34 0 15,0 0 1,0 0-1</inkml:trace>
  <inkml:trace contextRef="#ctx0" brushRef="#br0" timeOffset="4484.4484">15809 9161 0,'-728'0'0,"695"-66"46,0 33-30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34:36.0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794 10253 0,'0'0'94,"0"0"-79,99 0 1,33 0 0,-33 0-16,133 0 15,-100 0-15,199 0 16,-199 0-1,100-33-15,-100-1 16,-66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34:37.9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1984 11079 0,'0'0'125,"67"0"-109,32 0-16,33 0 15,-33 0 1,34 0-16,65 0 15,33 0 1,-65 0-16,32 0 16,67 0-1,-34-33 1,67 0-1,-166 0-15,67 33 16,-67-33-16,67 0 16,-100 0-1,99 0-15,-99 33 16,67-66-1,-1 66-15,-33 0 16,-32 0 0,32 0-16,-33 0 15,33 0-15,-65 0 16,-1-33-1,66 33-15,-99 0 16,33 0 0,0-33-16,-33 33 15,1 0 1,-1 0-16,-33 0 15,33 0 1,0 0-16,0 0 16,-33 0-16,66 33 15,-66-33 1,33 0-16,-33 0 15,33 33 1,-33-33 249,66 0-249,-33 0-16,0 0 15,67 0 1,-67 0-16,66 0 16,-66 0-16,0 0 15,-33 0 1,33 33-16,0-33 15,-33 33 1,0-33-16,33 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36:26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23779 10087 0,'0'0'62,"100"0"-46,32 0 0,99 0-16,-98 0 15,32 0 1,166 0-16,-67 0 15,100 0 1,-33 0-16,-33 0 16,-166 0-1,33 0-15,-132 0 16,0 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36:27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25168 10716 0,'67'0'94,"65"66"-94,133 0 16,-34-33-1,232 33-15,-165-33 16,198 33-16,-66-66 15,99 0 1,-132 0-16,231 0 16,-231 0-1,0 0-15,165 0 16,-198 0-1,66 0-15,-132 0 16,-1 0 0,-98 0-16,32 0 15,-165 0-15,0 0 16,-32 0-1,-68 0 235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36:30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 8533 0,'33'0'93,"133"0"-77,-1 0-16,265 0 15,-133 0 1,266 0-16,-199 0 16,165 0-1,-166 0-15,200 0 16,-199 99-1,198-33-15,-198-66 16,32 0-16,-131 0 16,0-33-1,-1 33-15,-165 0 16,100 0-1,-67 0-15,67 0 16,-100 0 0,66-66-16,-66 66 15,-32-33-15,-67 33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36:32.2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24309 8830 0,'0'0'62,"0"0"-62,66 0 16,66 0-16,66 0 16,232 0-1,-66 0-15,265 0 31,-67 0-31,265 0 16,-265 0 0,331 0-16,-397 0 15,331 0-15,-430 0 16,99 0-1,-166 0-15,-65 0 16,-100 0 0,-32 0-16,-34 0 15,-66 0 1,0 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39:38.2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11708 9492 0,'0'0'110,"33"0"-110,66 0 15,66 0 1,133 0-16,-33 0 15,99 0 1,-34 0-16,67 0 16,-33 0-1,33 0-15,-133 0 16,199 0-1,-198 0-15,198-99 16,-198 99-16,98 0 16,-131 0-1,-1 0-15,-98 0 16,32 33-1,-99-33-15,-33 33 16,0-33 0,-33 0-16,33 0 15,1 0 1,-34 0-1,33 0-15,66 0 16,-33 33 0,0-33-16,-33 0 15,0 33 1,0-33-16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20:3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2414 0,'0'0'218,"33"0"-218,66 0 16,1 0-1,32 0-15,0-33 16,100 0 0,-1 0-16,100 33 15,-33 0 1,-1 0-16,232 0 15,-165-33 1,198-66-16,-165 33 16,165 0-1,-198-1-15,165-65 16,-165 99-16,132-66 15,-231 99 1,99 0-16,-166 0 16,-32 0-1,-100 0-15,33 0 16,-99 0-1,0 33 126,0-33-126,33 66-15,-33-33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39:40.1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1918 10649 0,'66'0'31,"34"0"-15,-1 0 0,66 0-16,1 0 15,197 0-15,-131 0 16,132 0-1,-100 0 1,166 0 0,-264 0-16,98 0 15,67 0 1,-100 0-16,67 0 15,-66 0 1,98 0-16,-98 0 16,32 0-16,-98 0 15,131 0 1,-131 0-16,131-33 15,-131 0 1,65 0-16,-65 33 16,-1 0-1,-66 0-15,34 0 16,-67 0-1,33 0-15,0 0 16,0 0-16,1 0 16,-1 0-1,33 0-15,-33 0 16,34-33-1,-34 33-15,66 0 16,34 0 0,65 0-16,-65 0 15,32 0-15,-66 0 16,67 0-1,-100 0-15,100 0 16,32 0 0,-32 0-16,99 0 15,-166 0 1,166-33-16,-133 0 15,67 0 1,-133 33-16,100 0 16,-67 0-1,33 0-15,-32 0 16,-1 0-16,-66 0 15,100-33 1,-100 0 0,99 0-1,-98 0-15,-1 33 16,0 0-1,0 0-15,0 0 16,1 0-16,65 99 16,-66-66-1,67 33-15,-100-33 16,0-33-1,-33 33-15,-33-33 16,0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39:41.5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6879 12138 0,'33'0'62,"0"0"-62,67 0 16,-1 0-16,165 0 15,34 0 1,264 0-16,-198 0 16,165 0-1,-198 0-15,66 0 16,-166 0-1,67 0-15,-133 0 16,34 0-16,-34 0 16,1 0-1,-34 0-15,66 0 16,-65 0-1,-1 0-15,165 0 16,-164 0 0,98 0-16,-98 0 15,65 0 1,-132 0-16,0 0 15,-33 0 1,34 0-16,-34 0 16,0 0-16,0 0 15,-33 0 1,66 0-16,0 0 15,-33 0 1,99 0-16,-65 0 16,32 0-1,-66 0-15,-33 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40:18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10947 15346 0,'33'33'47,"33"0"-32,34 0 1,32 0-16,166 0 16,-67 0-1,199 33-15,-99-33 16,66-33-16,-67 0 15,34 0 1,-99 0-16,-1 0 16,67 0-1,-66 0 1,131 0-1,-131 0-15,165 0 16,-132 0 0,32 0-16,-98 0 15,-34 0-15,-32 0 16,-1 0-1,-66 0-15,34 0 16,-100 0 0,0 0-16,0 0 15,-33 0 126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40:19.3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695 16669 0,'0'0'78,"33"0"-46,66 0-32,0 0 15,133 0 1,-1 33-16,232 0 15,-165-33-15,264 0 16,-198 0 0,132-66-16,-198 0 15,-67 33 1,-165-1-16,-33 34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40:21.1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761 14155 0,'0'0'140,"99"0"-140,66 0 16,67 0-1,198 0-15,-100 0 16,34 0-1,99 0-15,-33 0 16,166 0 0,-133 0-16,264 0 15,-297 0-15,165 0 16,-231-33-1,99-66-15,-231 66 16,32 0 0,-65 33-16,-1 0 15,-99 0 1,67 0-16,-67 0 15,33 0 1,-32 0 0,-34 0-16,33-33 15,-99 33 1,33 0-16,0 0 15,0 0 1,0 0-16,-33 0 16,33 0-1,-33 0-15,33 0 16,0 0-16,0 0 15,1 0 1,32 0-16,33 0 16,-33 0-1,0-33-15,33 0 16,1 33-1,98-34-15,-33 34 16,100-33 0,-133 33-16,34 0 15,-100 0-15,33 0 16,0 0-1,0 0-15,-32 0 16,98 0 0,-33 0-16,100 0 15,-1 0 1,100 0-16,-66-33 15,-34 0-15,100 0 16,-133 0 0,34 0-16,-100 0 15,0 33 1,-32 0-16,-34 0 15,-33 0 1,0 0-16,33 0 16,0 0-1,0 0-15,34 0 16,-1 0-1,66 0 1,1 0-16,-34 0 16,33 0-1,-66 0-15,67 0 16,-100 0-1,0 0-15,0 0 16,0 33 0,67 0-16,-1 33 15,66 33-15,133 1 16,-166-1-1,-65-66-15,-67-33 16,33 0 0,-33 0-16,0 0 15,-33 0 48,0 0-1,-99 0-62,-265 0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40:22.3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827 15445 0,'0'0'47,"33"0"-31,33 0-1,0 0-15,166-66 16,-34 33 0,232-33-16,-66 0 15,231-34 1,-99 67-16,298 33 15,-298 0 1,463 0-16,-99 0 16,-66 166-1,562 65-15,-695-231 16,332 0-16,-530 0 15,132 0 1,-264-33-16,132-33 16,-199 0-1,100 33-15,-66 0 16,99-67-1,-67 100-15,67 0 16,-132 0 0,-1 0-16,-164 0 15,-1 0-15,-66 0 16,0 0 31,-33 0-47,66 0 15,0 0 1,33-33-16,-66 33 15,1 0-15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48:06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1885 7441 0,'0'0'141,"33"33"-126,33-33-15,100 0 16,-67 0-16,33 34 16,199-34-1,-66 0-15,131 0 16,-32 0-1,165 0-15,-165 0 16,198 0 0,-165 0-16,99-34 15,-99-32 1,99-33-16,-165 66 15,66-66 1,-132 66-16,65-33 16,-98 66-1,-34-33-15,1-1 16,-67 1-1,0 0-15,34 0 16,32 0-16,-66 0 16,100-33-1,-67 66-15,67-33 16,-100 33-1,133 0-15,-133 0 16,99 0 0,-131 0-16,-1-33 15,-33 33 1,0 0-16,-33 0 15,0 0 1,-33 0-16,33 0 16,-33 0-1,33 0 1,67 0 171,-34 33-171,66 0-1,33-33-15,67 33 16,-67 0-1,166 66-15,-132-99 16,32 66 0,-99-32-16,67-34 15,-133 33 1,66 0-16,34-33 15,-67 33-15,66 0 16,-66-33 0,34 0-16,-67 33 15,66 0 1,-99-33-16,0 33 15,0-33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48:08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2381 9128 0,'0'0'78,"66"0"-62,34 0 0,98 0-16,34 0 15,164 0-15,-65 0 16,66 0-1,231 0-15,-264 0 16,165 0 0,-132 0-16,99 0 15,-132 0 1,265 0-16,-266 0 15,299 0 1,-199 0-16,132 0 16,-165 0-1,165 0-15,-198 0 16,99 0-1,-165-33-15,-99 0 16,131-33 0,-164 33-16,-67 0 15,-33 33 1,67 0-16,-34 0 15,-33 0 1,0 0-16,1 0 16,-1 0-16,33 0 15,-33 0 1,34 0-16,-1 0 15,33 0 1,-65 0-16,-1 0 16,-33 0-1,0 0-15,0 0 16,0 0-1,1 0-15,-34 0 16,0 0 0,-33 0-16,99 0 15,-66 0 1,66 0-16,0 0 15,-66 0 1,1 0-16,-34 0 94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48:10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 9856 0,'0'0'109,"66"0"-93,66 33-16,1 0 16,230 33-16,-32-33 15,132 33 1,-66-66-16,66 0 15,132 0 1,-132 0-16,199 0 16,-232 0-1,165 0-15,-231 0 16,198 0-1,-231 0-15,165 0 16,-165 0 0,33 0-16,-100 0 15,1 0 1,-67 0-16,67 0 15,-133 0 1,100-33-16,-67 33 16,-33-33-1,67-33-15,-100 66 16,99-33-16,-65 0 15,-34 0 1,0 33-16,0 0 16,0 0-1,100 0-15,-67 0 16,34 0-1,-1-33-15,-33 0 16,-66 33 0,34 0-16,-100 0 15,33 0 1,-33 0-16,33 0 31,-33-33-31,33 33 16,-33 0-1,66 0-15,-33 0 16,33 0-1,-33 0-15,0 0 16,33 0 0,-32 0-16,-1 0 15,0 0-15,-33 0 16,33 0-1,-33-34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20:32.3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3142 3506 0,'-33'0'31,"33"0"16,33 33-32,165 33-15,-65 0 16,330 66 0,-100-99-16,365 34 15,-100-67 1,563 0-16,-529 0 15,528 0 1,-429 0-16,-298 0 16,364 0-16,-331 0 15,529 0 1,-397 0-16,596 0 15,-695-100 1,133 67-16,-298 33 16,32 0-1,-164 0-15,-1 0 16,-65 33-1,-34 0-15,-66-33 16,33 34 0,-32-34-16,-1 0 15,-33 0 1,0 33-16,33-33 15,-66 0 1,66 0-16,-66 0 16,66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2T15:24:44.3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3208 16173 0,'0'0'140,"99"0"-140,1 66 16,65-33-1,133 33-15,-67-33 16,133 33-1,-33-66-15,165 0 16,-199 0-16,166 0 16,-198 0-1,132 0-15,-66 0 16,32 33-1,-32 33-15,66 1 32,-33 32-32,198-99 15,-198 0-15,-33 0 16,165 0-1,-166 0-15,67 0 16,-132 0 0,-34 0-16,-65 33 15,98 0 1,-131-33-16,98 33 15,-66-33 1,1 0-16,-34 0 16,67 0-16,-100 0 15,33 0 1,0 0-16,100 0 15,-34 0 1,1 0-16,65-66 16,-65 66-1,-67-33-15,-33 33 16,34 0-1,-1 0-15,33 0 16,1 0-16,98 0 16,-99 0-1,166-99-15,-99 66 16,65-1-1,-98 1-15,132 33 16,-133 0 0,133 0-16,66 0 15,-133 0-15,166 0 16,-165-33-1,231-33-15,-199 33 16,100-33 0,-99 0-16,99-33 15,-166 66 1,133 33-1,-132 0 1,32-67-16,-65 34 16,131 0-16,-164 0 15,98 0 1,-131 0-16,-34 33 15,33 0 1,0 0-16,34 0 16,-34 0-1,0 33-15,34-33 16,65 0-1,-98 0-15,131 0 16,-132 0-16,100 0 16,-100 0-1,100 0-15,-133 0 16,33 0-1,34 0-15,-67 0 16,99 0 0,-98-33-16,98 33 15,-99 0-15,100 0 16,-67 0-1,66 0-15,-131 0 16,65 33 0,0-33-16,-33 0 15,1 33 1,32-33-16,-33 0 16,0 0-1,-33 0-15,1 0 16,32 0-16,-33 33 15,33-33 1,0 0-16,34 0 16,-34 0-1,0 0 1,-66-33-1,-33 33 48,33 0-48,33 0-15,-33 0 16,1 0 0,65 0-16,-33 0 15,99 0 1,-32 0-16,98 0 15,-132 0-15,34 0 16,-100 0 0,-33 0-16,0 0 202,0 0-202,-67-33 16,1 33 0,-66 0-16,0-33 15,-166 33-15,67 0 16,-67 0-1,-330 0 1,198 0 0,-232 66-16,265 0 15,-330 67 1,363-100-16,-132 0 15,231 0-15,-99-33 16,133 0 0,-34 0-16,67 0 15,-1 0 1,34 0-16,0 0 15,-34 0 1,-65 0-16,131 0 16,-98 0-1,-34 0-15,-32 0 16,-100 0-16,99 0 15,-132 0 1,232 0-16,-232 0 16,231 0-1,-164 0-15,164 0 16,-165 0-1,133-33-15,-133-33 16,33 33 0,-33 33-16,100 0 15,-34 0-15,-132 0 16,166 0-1,-232 0-15,198 0 16,-165 0 0,165 0-16,-32 0 15,98 0 1,100-34-16,66 1 15,-1 33-15,1 0 16,-33-33 0,0 33-16,-133-33 31,1-33-31,-265 33 15,132-33 1,66 66-16,-165 0 16,133 0-1,-67 0-15,132 0 16,0 0-16,133 0 15,-99 0 1,131 0-16,-98 0 16,99 0-1,-100 0-15,34 0 16,-133 0-1,133 0-15,-199 33 16,133 0 0,-1 0-16,-99 33 15,100-33-15,-67 0 16,133 0-1,-133-33-15,166 34 16,-67-1 0,67-33-16,-66 0 15,65 0 1,-98 0-16,99 0 15,-34 0-15,67 0 16,-66 0 0,99 0-16,-1 0 15,34 0 1,-33 0-16,0 0 15,33-33 1,-33 33-16,0-34 16,0 1-1,-1 33-15,34 0 16,-33-33-16,-33-33 31,33 33-31,-33 0 16,66 33-1,-34-33-15,67 33 16,-33 0-1,33-33-15,0 33 125,0 0-109,100 66-16,-1-33 15,66 66-15,34-33 16,65 34 0,-32-67-16,131 66 15,266-66 1,-199-33-16,231 0 15,-165 0 1,331 0-16,-331 0 16,298 0-1,-298 0-15,331 0 16,-265 0-16,265 0 15,-265 0 1,364 0-16,-496 0 16,132 33-1,-198-33-15,0 0 16,99 33-1,-198-33-15,98 0 16,-131 0 0,33 0-16,-1 0 15,100 0 1,-33 0-1,99 0-15,-100 0 16,166 0 0,-231 0-16,132-33 15,-133 33 1,67 0-16,-66 0 15,66 0-15,-100 0 16,-66 0 0,100 0-16,-100 0 15,34 0 1,-34 0-16,100 0 15,-100 0 1,133 0-16,-67 0 16,67-33-1,-100 0-15,133-33 16,-99 33-16,32 33 15,-65 0 1,65 0-16,-98 0 16,32 0-1,34 0-15,-100 0 16,99 0-1,-98 0-15,65 0 16,-66 0 0,34 0-16,-34 0 15,33-66-15,-65 66 16,32-33-1,-33-1-15,66 34 16,-98 0 0,65 0-16,-66 0 15,33 0 1,0 0-16,-32 0 15,98-33 1,-33 33 0,100 0-16,-67 0 15,166 0 1,-100 0-16,67 0 15,-133 0 1,-32 0-16,-100 0 16,33 0-1,33 0-15,-66 0 16,33 33-16,1-33 15,-1 0 1,-33 0-16,0 0 31,-33 0-15,66 0-1,0 34-15,33-34 16,-66 0 0,34 0-16,-34 0 46,-33 0-46,33 0 16,99 0 0,-33 0-16,-33 0 15,-33 0 1,0 0-16,-33 0 15,34 0 79,-34-34 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2:44.8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3373 3473 0,'34'0'125,"32"0"-109,99 33-1,-66 0-15,34-33 16,230 33-1,-131 0-15,165-33 16,-33 0 0,-1 0-16,-65 0 15,33 0 1,-133 0-16,1 0 15,-67 0 1,33 0-16,-66 0 16,1 0-16,-1 0 15,33 0 1,-66 0-16,67-33 15,-133 33 1,33 0-16,33 0 16,-33 0-1,66 0-15,-66 0 16,66 0-1,1 0-15,-1 0 16,-99 0 0,33 0-16,0 0 202,33 0-186,-33 0 0,66 0-16,-32 0 15,-1 0 1,-66 0-16,33 0 31,0 0 31,33 0-62,-33 33 16,33-33 0,33 33-16,1-33 15,-34 0-15,-33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2:46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3803 4200 0,'0'0'125,"166"0"-125,-1 0 16,232 0-1,-66 0-15,99 0 16,-100 0-1,166 0-15,-132 0 16,0 0 0,-99 0-16,32 0 15,-98 0-15,32-33 16,-131 33-1,65-33-15,-66 0 16,0 33 0,67-33-16,-1 0 15,0 0 1,1 0-16,-1 0 15,-66 33 1,1 0-16,-67 0 16,33-33-1,0 33-15,-33 0 16,0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2:47.4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2480 7805 0,'0'0'47,"100"-33"-47,32 0 16,166 0-1,-67 0-15,265 0 16,-165 33 0,66 0-16,165 0 15,-264 0 1,198 0-16,-165 0 15,65 0 1,-98 0-16,132 0 16,-165 0-1,98 0-15,-131 0 16,66 0-1,-67 0-15,1 0 16,-67 0 0,33 0-16,-98 0 15,65-33-15,0 0 16,-98 0-1,-1 33-15,0 0 16,33 0 0,0 0-16,0 33 15,1-33 1,-67 0-16,33 0 15,-33 0 1,0 0-16,0 0 16,-33 0-1,66 0-15,-66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1T12:33:54.2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2150 10550 0,'0'0'94,"33"0"-94,33 0 15,66 0-15,100 33 16,-1 0 0,67-33-16,-67 0 15,133 0 1,-132 33-16,98 1 15,-98-1 1,132 33-16,-133 33 16,133-66-1,-99 0-15,98 0 16,-32-33-1,-33 0-15,66 0 16,-67 0 0,1 0-16,-100 0 15,34 0 1,-100 33-16,67 0 15,-34 0-15,133-33 16,-133 0 0,166 0-16,-67 0 15,100 0 1,-99 0-16,99 0 15,-133 0 1,133 0-16,-133 0 16,-65 0-1,98 0-15,-32 0 16,65-33-1,-65-66-15,99 66 16,-100 0 0,1 0-16,-100 0 15,66 33 1,-131 0-16,98 0 15,-66 0 1,0 0-16,34 0 16,-34 0-1,0 0-15,33 0 16,1-33-16,-100 33 15,66-33 1,-99 33-16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1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8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1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8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3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4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4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1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4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28.xm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38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customXml" Target="../ink/ink26.xml"/><Relationship Id="rId1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customXml" Target="../ink/ink33.xml"/><Relationship Id="rId18" Type="http://schemas.openxmlformats.org/officeDocument/2006/relationships/image" Target="../media/image55.emf"/><Relationship Id="rId3" Type="http://schemas.openxmlformats.org/officeDocument/2006/relationships/image" Target="../media/image47.jpeg"/><Relationship Id="rId7" Type="http://schemas.openxmlformats.org/officeDocument/2006/relationships/customXml" Target="../ink/ink30.xml"/><Relationship Id="rId12" Type="http://schemas.openxmlformats.org/officeDocument/2006/relationships/image" Target="../media/image52.emf"/><Relationship Id="rId17" Type="http://schemas.openxmlformats.org/officeDocument/2006/relationships/customXml" Target="../ink/ink35.xml"/><Relationship Id="rId2" Type="http://schemas.openxmlformats.org/officeDocument/2006/relationships/image" Target="../media/image46.gif"/><Relationship Id="rId16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10" Type="http://schemas.openxmlformats.org/officeDocument/2006/relationships/image" Target="../media/image51.emf"/><Relationship Id="rId4" Type="http://schemas.openxmlformats.org/officeDocument/2006/relationships/image" Target="../media/image48.jpeg"/><Relationship Id="rId9" Type="http://schemas.openxmlformats.org/officeDocument/2006/relationships/customXml" Target="../ink/ink31.xml"/><Relationship Id="rId14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image" Target="../media/image57.png"/><Relationship Id="rId7" Type="http://schemas.openxmlformats.org/officeDocument/2006/relationships/image" Target="../media/image44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43.emf"/><Relationship Id="rId4" Type="http://schemas.openxmlformats.org/officeDocument/2006/relationships/customXml" Target="../ink/ink36.xml"/><Relationship Id="rId9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emf"/><Relationship Id="rId4" Type="http://schemas.openxmlformats.org/officeDocument/2006/relationships/customXml" Target="../ink/ink2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8" Type="http://schemas.openxmlformats.org/officeDocument/2006/relationships/customXml" Target="../ink/ink11.xml"/><Relationship Id="rId3" Type="http://schemas.openxmlformats.org/officeDocument/2006/relationships/image" Target="../media/image12.jpeg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2" Type="http://schemas.openxmlformats.org/officeDocument/2006/relationships/image" Target="../media/image11.png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24" Type="http://schemas.openxmlformats.org/officeDocument/2006/relationships/customXml" Target="../ink/ink14.xml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customXml" Target="../ink/ink9.xml"/><Relationship Id="rId19" Type="http://schemas.openxmlformats.org/officeDocument/2006/relationships/image" Target="../media/image15.emf"/><Relationship Id="rId4" Type="http://schemas.openxmlformats.org/officeDocument/2006/relationships/customXml" Target="../ink/ink6.xml"/><Relationship Id="rId9" Type="http://schemas.openxmlformats.org/officeDocument/2006/relationships/image" Target="../media/image100.emf"/><Relationship Id="rId22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21.xml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30.emf"/><Relationship Id="rId2" Type="http://schemas.openxmlformats.org/officeDocument/2006/relationships/image" Target="../media/image25.jpeg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customXml" Target="../ink/ink19.xml"/><Relationship Id="rId1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ANIMALS…Fast and furious!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</a:t>
            </a:r>
            <a:r>
              <a:rPr lang="en-US" dirty="0"/>
              <a:t>rowth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76" y="1781503"/>
            <a:ext cx="9720073" cy="4023360"/>
          </a:xfrm>
        </p:spPr>
        <p:txBody>
          <a:bodyPr>
            <a:noAutofit/>
          </a:bodyPr>
          <a:lstStyle/>
          <a:p>
            <a:r>
              <a:rPr lang="en-US" sz="2400" dirty="0" smtClean="0"/>
              <a:t>Eggs: </a:t>
            </a:r>
            <a:r>
              <a:rPr lang="en-US" sz="2400" dirty="0" smtClean="0">
                <a:solidFill>
                  <a:srgbClr val="FF0000"/>
                </a:solidFill>
              </a:rPr>
              <a:t>Metamorphosis: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http://images.slideplayer.com/17/5306453/slides/slide_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988" r="-926" b="8642"/>
          <a:stretch/>
        </p:blipFill>
        <p:spPr bwMode="auto">
          <a:xfrm>
            <a:off x="2385923" y="2478156"/>
            <a:ext cx="6307510" cy="4134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64" y="2809461"/>
            <a:ext cx="336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INCOMPLETE METAMORPHOSIS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80782" y="2922105"/>
            <a:ext cx="336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COMPLETE METAMORPHOSIS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41635" y="3438939"/>
            <a:ext cx="3591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Stages:</a:t>
            </a:r>
          </a:p>
          <a:p>
            <a:r>
              <a:rPr lang="en-US" dirty="0" smtClean="0"/>
              <a:t>	egg </a:t>
            </a:r>
            <a:r>
              <a:rPr lang="en-US" dirty="0" smtClean="0">
                <a:sym typeface="Wingdings" pitchFamily="2" charset="2"/>
              </a:rPr>
              <a:t> larva  pupa  adult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i="1" dirty="0" smtClean="0">
                <a:sym typeface="Wingdings" pitchFamily="2" charset="2"/>
              </a:rPr>
              <a:t>Each stage is very different from the one before it; it is a </a:t>
            </a:r>
            <a:r>
              <a:rPr lang="en-US" b="1" i="1" dirty="0" smtClean="0">
                <a:sym typeface="Wingdings" pitchFamily="2" charset="2"/>
              </a:rPr>
              <a:t>complete</a:t>
            </a:r>
            <a:r>
              <a:rPr lang="en-US" i="1" dirty="0" smtClean="0">
                <a:sym typeface="Wingdings" pitchFamily="2" charset="2"/>
              </a:rPr>
              <a:t> change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9272" y="3326296"/>
            <a:ext cx="2888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Stages:</a:t>
            </a:r>
          </a:p>
          <a:p>
            <a:r>
              <a:rPr lang="en-US" dirty="0" smtClean="0"/>
              <a:t>	egg </a:t>
            </a:r>
            <a:r>
              <a:rPr lang="en-US" dirty="0" smtClean="0">
                <a:sym typeface="Wingdings" pitchFamily="2" charset="2"/>
              </a:rPr>
              <a:t> nymph  adult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i="1" dirty="0" smtClean="0">
                <a:sym typeface="Wingdings" pitchFamily="2" charset="2"/>
              </a:rPr>
              <a:t>Nymph stage is smaller version of the adult</a:t>
            </a:r>
            <a:endParaRPr lang="en-US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85840" y="3655080"/>
              <a:ext cx="571680" cy="36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00" y="3591720"/>
                <a:ext cx="603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714240" y="3857760"/>
              <a:ext cx="1941120" cy="131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400" y="3794040"/>
                <a:ext cx="19728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8560440" y="3631320"/>
              <a:ext cx="976680" cy="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44600" y="3567960"/>
                <a:ext cx="1008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9060480" y="3857760"/>
              <a:ext cx="2620080" cy="119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44640" y="3794040"/>
                <a:ext cx="2651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11880" y="3071880"/>
              <a:ext cx="2524680" cy="597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3960" y="3008160"/>
                <a:ext cx="25563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8751240" y="3178800"/>
              <a:ext cx="2857680" cy="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35040" y="3115440"/>
                <a:ext cx="288972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1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</a:t>
            </a:r>
            <a:r>
              <a:rPr lang="en-US" dirty="0"/>
              <a:t>rowth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1781503"/>
            <a:ext cx="6944139" cy="4023360"/>
          </a:xfrm>
        </p:spPr>
        <p:txBody>
          <a:bodyPr>
            <a:noAutofit/>
          </a:bodyPr>
          <a:lstStyle/>
          <a:p>
            <a:pPr marL="128016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Amniotic egg: </a:t>
            </a:r>
            <a:r>
              <a:rPr lang="en-US" altLang="en-US" sz="2400" dirty="0" smtClean="0"/>
              <a:t>contains </a:t>
            </a:r>
            <a:r>
              <a:rPr lang="en-US" altLang="en-US" sz="2400" dirty="0"/>
              <a:t>yolk, providing a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food </a:t>
            </a:r>
            <a:r>
              <a:rPr lang="en-US" altLang="en-US" sz="2400" dirty="0" smtClean="0"/>
              <a:t>source </a:t>
            </a:r>
            <a:r>
              <a:rPr lang="en-US" altLang="en-US" sz="2400" dirty="0"/>
              <a:t>for the </a:t>
            </a:r>
            <a:r>
              <a:rPr lang="en-US" altLang="en-US" sz="2400" dirty="0" smtClean="0"/>
              <a:t>developing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embryo</a:t>
            </a:r>
            <a:endParaRPr lang="en-US" sz="2400" dirty="0"/>
          </a:p>
          <a:p>
            <a:pPr marL="128016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128016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Pouch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marsupials born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immature </a:t>
            </a:r>
            <a:r>
              <a:rPr lang="en-US" sz="2400" dirty="0" smtClean="0"/>
              <a:t>and continue developing in mothers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pouch</a:t>
            </a:r>
          </a:p>
          <a:p>
            <a:pPr marL="128016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128016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Placenta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connects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embryo/fetus </a:t>
            </a:r>
            <a:r>
              <a:rPr lang="en-US" sz="2400" dirty="0" smtClean="0"/>
              <a:t>to mother’s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circulatory </a:t>
            </a:r>
            <a:r>
              <a:rPr lang="en-US" sz="2400" dirty="0" smtClean="0"/>
              <a:t>system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http://www.ucmp.berkeley.edu/images/taxa/verts/amnioticegg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6" y="1829627"/>
            <a:ext cx="4399721" cy="272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s-media-cache-ak0.pinimg.com/600x315/43/9a/33/439a33479c236d81822bbb352f236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337006"/>
            <a:ext cx="5715000" cy="3000376"/>
          </a:xfrm>
          <a:prstGeom prst="rect">
            <a:avLst/>
          </a:prstGeom>
          <a:noFill/>
        </p:spPr>
      </p:pic>
      <p:pic>
        <p:nvPicPr>
          <p:cNvPr id="3076" name="Picture 4" descr="http://image.slidesharecdn.com/developmentofplacenta-140413054351-phpapp01/95/development-of-placenta-17-638.jpg?cb=13973679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050" y="2295524"/>
            <a:ext cx="6076950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1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2" y="2286000"/>
            <a:ext cx="4253947" cy="402336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Asexual</a:t>
            </a:r>
            <a:r>
              <a:rPr lang="en-US" dirty="0" smtClean="0"/>
              <a:t>: </a:t>
            </a:r>
          </a:p>
          <a:p>
            <a:r>
              <a:rPr lang="en-US" sz="2800" u="sng" dirty="0" smtClean="0">
                <a:solidFill>
                  <a:srgbClr val="0070C0"/>
                </a:solidFill>
              </a:rPr>
              <a:t>fragmentation </a:t>
            </a:r>
            <a:r>
              <a:rPr lang="en-US" sz="2800" dirty="0" smtClean="0"/>
              <a:t>in sponges</a:t>
            </a:r>
          </a:p>
          <a:p>
            <a:r>
              <a:rPr lang="en-US" sz="2800" u="sng" dirty="0" smtClean="0">
                <a:solidFill>
                  <a:srgbClr val="0070C0"/>
                </a:solidFill>
              </a:rPr>
              <a:t>regeneration </a:t>
            </a:r>
            <a:r>
              <a:rPr lang="en-US" sz="2800" dirty="0" smtClean="0"/>
              <a:t>in starfish</a:t>
            </a:r>
          </a:p>
          <a:p>
            <a:endParaRPr lang="en-US" dirty="0"/>
          </a:p>
        </p:txBody>
      </p:sp>
      <p:pic>
        <p:nvPicPr>
          <p:cNvPr id="2050" name="Picture 2" descr="http://biologydiva.pbworks.com/f/image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123" y="869328"/>
            <a:ext cx="6458722" cy="534594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064967" y="291547"/>
            <a:ext cx="7848738" cy="5943601"/>
            <a:chOff x="4064967" y="291547"/>
            <a:chExt cx="7848738" cy="5943601"/>
          </a:xfrm>
        </p:grpSpPr>
        <p:pic>
          <p:nvPicPr>
            <p:cNvPr id="2052" name="Picture 4" descr="https://encrypted-tbn3.gstatic.com/images?q=tbn:ANd9GcQVlc8UCzI0eqtUHdRFoUZJEHObU3qL_A3pUN6iYJ_ue_H7tc1Li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5176" y="291547"/>
              <a:ext cx="3528529" cy="3926111"/>
            </a:xfrm>
            <a:prstGeom prst="rect">
              <a:avLst/>
            </a:prstGeom>
            <a:noFill/>
          </p:spPr>
        </p:pic>
        <p:pic>
          <p:nvPicPr>
            <p:cNvPr id="2054" name="Picture 6" descr="http://image1.masterfile.com/getImage/848-02809527em-Rainbow-Sea-Star-Orthasterias-koehleri-a-large-and-small-one-wit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64967" y="3387172"/>
              <a:ext cx="4286250" cy="28479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258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2" y="2286000"/>
            <a:ext cx="697064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Sexual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3200" b="1" dirty="0" smtClean="0"/>
              <a:t>External fertilization</a:t>
            </a:r>
            <a:r>
              <a:rPr lang="en-US" sz="2800" dirty="0" smtClean="0"/>
              <a:t>: females lay </a:t>
            </a:r>
            <a:r>
              <a:rPr lang="en-US" sz="2800" u="sng" dirty="0" smtClean="0">
                <a:solidFill>
                  <a:srgbClr val="0070C0"/>
                </a:solidFill>
              </a:rPr>
              <a:t>eggs</a:t>
            </a:r>
            <a:r>
              <a:rPr lang="en-US" sz="2800" dirty="0" smtClean="0"/>
              <a:t> and males deposit sperm to fertilize </a:t>
            </a:r>
            <a:r>
              <a:rPr lang="en-US" sz="2800" u="sng" dirty="0" smtClean="0">
                <a:solidFill>
                  <a:srgbClr val="0070C0"/>
                </a:solidFill>
              </a:rPr>
              <a:t>outside</a:t>
            </a:r>
            <a:r>
              <a:rPr lang="en-US" sz="2800" dirty="0" smtClean="0"/>
              <a:t> of female’s body; usually in </a:t>
            </a:r>
            <a:r>
              <a:rPr lang="en-US" sz="2800" u="sng" dirty="0" smtClean="0">
                <a:solidFill>
                  <a:srgbClr val="0070C0"/>
                </a:solidFill>
              </a:rPr>
              <a:t>water</a:t>
            </a:r>
            <a:r>
              <a:rPr lang="en-US" sz="2800" dirty="0" smtClean="0"/>
              <a:t> (fish, amphibians)</a:t>
            </a:r>
          </a:p>
          <a:p>
            <a:pPr marL="0" indent="0">
              <a:buNone/>
            </a:pPr>
            <a:r>
              <a:rPr lang="en-US" sz="3200" b="1" dirty="0" smtClean="0"/>
              <a:t>Internal fertilization</a:t>
            </a:r>
            <a:r>
              <a:rPr lang="en-US" sz="2800" dirty="0" smtClean="0"/>
              <a:t>: male places </a:t>
            </a:r>
            <a:r>
              <a:rPr lang="en-US" sz="2800" u="sng" dirty="0" smtClean="0">
                <a:solidFill>
                  <a:srgbClr val="0070C0"/>
                </a:solidFill>
              </a:rPr>
              <a:t>sperm </a:t>
            </a:r>
            <a:r>
              <a:rPr lang="en-US" sz="2800" dirty="0" smtClean="0"/>
              <a:t>inside of </a:t>
            </a:r>
            <a:r>
              <a:rPr lang="en-US" sz="2800" u="sng" dirty="0" smtClean="0">
                <a:solidFill>
                  <a:srgbClr val="0070C0"/>
                </a:solidFill>
              </a:rPr>
              <a:t>female’s </a:t>
            </a:r>
            <a:r>
              <a:rPr lang="en-US" sz="2800" dirty="0" smtClean="0"/>
              <a:t>body (used by most land animals)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14183" y="358223"/>
            <a:ext cx="4762500" cy="5938768"/>
            <a:chOff x="6914183" y="358223"/>
            <a:chExt cx="4762500" cy="5938768"/>
          </a:xfrm>
        </p:grpSpPr>
        <p:pic>
          <p:nvPicPr>
            <p:cNvPr id="4" name="Picture 3" descr="http://friendsseminarystephan.pbworks.com/f/fish%2Bspawning.g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913" y="358223"/>
              <a:ext cx="3783225" cy="2795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02" name="Picture 2" descr="http://lungtp.com/reproduction/falsecopu_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4183" y="3468066"/>
              <a:ext cx="4762500" cy="2828925"/>
            </a:xfrm>
            <a:prstGeom prst="rect">
              <a:avLst/>
            </a:prstGeom>
            <a:noFill/>
          </p:spPr>
        </p:pic>
      </p:grpSp>
      <p:pic>
        <p:nvPicPr>
          <p:cNvPr id="25604" name="Picture 4" descr="https://images-blogger-opensocial.googleusercontent.com/gadgets/proxy?url=http%3A%2F%2F1.bp.blogspot.com%2F-du9UsgfuoaE%2FUlk2ZBksJQI%2FAAAAAAAABiQ%2FFDDx2JEGFf0%2Fs400%2Freproduction.png&amp;container=blogger&amp;gadget=a&amp;rewriteMime=image%2F*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1016" y="2521846"/>
            <a:ext cx="4471769" cy="330911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214880" y="3381480"/>
              <a:ext cx="2202840" cy="47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9040" y="3317760"/>
                <a:ext cx="22345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90480" y="3702960"/>
              <a:ext cx="5024880" cy="131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640" y="3639240"/>
                <a:ext cx="50565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2476440" y="4369680"/>
              <a:ext cx="239364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0600" y="4305960"/>
                <a:ext cx="242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3940920" y="5524560"/>
              <a:ext cx="2393640" cy="107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5080" y="5460840"/>
                <a:ext cx="2425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250200" y="5952960"/>
              <a:ext cx="1262160" cy="72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000" y="5889600"/>
                <a:ext cx="1294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273960" y="4893480"/>
              <a:ext cx="5608080" cy="202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8120" y="4830120"/>
                <a:ext cx="5639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297720" y="5429160"/>
              <a:ext cx="5179680" cy="143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1880" y="5365800"/>
                <a:ext cx="5211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58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46" y="2007705"/>
            <a:ext cx="6754897" cy="46316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Nervous system</a:t>
            </a:r>
            <a:r>
              <a:rPr lang="en-US" sz="2400" dirty="0" smtClean="0"/>
              <a:t>: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rgbClr val="0070C0"/>
                </a:solidFill>
              </a:rPr>
              <a:t>Neuron </a:t>
            </a:r>
            <a:r>
              <a:rPr lang="en-US" sz="2400" dirty="0" smtClean="0"/>
              <a:t>is basic unit of nervous system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Shaped to be specialized for sending and receiving both </a:t>
            </a:r>
            <a:r>
              <a:rPr lang="en-US" sz="2400" u="sng" dirty="0" smtClean="0">
                <a:solidFill>
                  <a:srgbClr val="0070C0"/>
                </a:solidFill>
              </a:rPr>
              <a:t>electrical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0070C0"/>
                </a:solidFill>
              </a:rPr>
              <a:t>chemical </a:t>
            </a:r>
            <a:r>
              <a:rPr lang="en-US" sz="2400" dirty="0" smtClean="0"/>
              <a:t>messages.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Hormones</a:t>
            </a:r>
            <a:r>
              <a:rPr lang="en-US" sz="2400" dirty="0" smtClean="0"/>
              <a:t>: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respond to </a:t>
            </a:r>
            <a:r>
              <a:rPr lang="en-US" sz="2400" u="sng" dirty="0" smtClean="0">
                <a:solidFill>
                  <a:srgbClr val="0070C0"/>
                </a:solidFill>
              </a:rPr>
              <a:t>stimuli </a:t>
            </a:r>
            <a:r>
              <a:rPr lang="en-US" sz="2400" dirty="0" smtClean="0"/>
              <a:t>&amp; </a:t>
            </a:r>
            <a:r>
              <a:rPr lang="en-US" sz="2400" u="sng" dirty="0" smtClean="0">
                <a:solidFill>
                  <a:srgbClr val="0070C0"/>
                </a:solidFill>
              </a:rPr>
              <a:t>regulate </a:t>
            </a:r>
            <a:r>
              <a:rPr lang="en-US" sz="2400" dirty="0" smtClean="0"/>
              <a:t>body systems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Travel through the circulatory system as a form of </a:t>
            </a:r>
            <a:r>
              <a:rPr lang="en-US" sz="2400" u="sng" dirty="0" smtClean="0">
                <a:solidFill>
                  <a:srgbClr val="0070C0"/>
                </a:solidFill>
              </a:rPr>
              <a:t>long </a:t>
            </a:r>
            <a:r>
              <a:rPr lang="en-US" sz="2400" dirty="0" smtClean="0"/>
              <a:t>distance </a:t>
            </a:r>
            <a:r>
              <a:rPr lang="en-US" sz="2400" u="sng" dirty="0" smtClean="0">
                <a:solidFill>
                  <a:srgbClr val="0070C0"/>
                </a:solidFill>
              </a:rPr>
              <a:t>communication </a:t>
            </a:r>
            <a:r>
              <a:rPr lang="en-US" sz="2400" dirty="0" smtClean="0"/>
              <a:t>between cells</a:t>
            </a:r>
            <a:endParaRPr lang="en-US" sz="2400" dirty="0"/>
          </a:p>
        </p:txBody>
      </p:sp>
      <p:pic>
        <p:nvPicPr>
          <p:cNvPr id="4" name="Picture 3" descr="https://online.science.psu.edu/sites/default/files/bisc004/content/neur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67" y="2028203"/>
            <a:ext cx="4808681" cy="264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6832" y="302315"/>
            <a:ext cx="4743864" cy="651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78600" y="2417040"/>
              <a:ext cx="4596120" cy="286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760" y="2353320"/>
                <a:ext cx="4627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857160" y="3214800"/>
              <a:ext cx="4620240" cy="7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320" y="3151080"/>
                <a:ext cx="4651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642960" y="3500280"/>
              <a:ext cx="4215240" cy="131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120" y="3436920"/>
                <a:ext cx="424692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3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7380" y="0"/>
            <a:ext cx="9720072" cy="1499616"/>
          </a:xfrm>
        </p:spPr>
        <p:txBody>
          <a:bodyPr/>
          <a:lstStyle/>
          <a:p>
            <a:pPr algn="ctr"/>
            <a:r>
              <a:rPr lang="en-US" dirty="0" smtClean="0"/>
              <a:t>Observing invertebrates and vertebrates</a:t>
            </a:r>
            <a:endParaRPr lang="en-US" dirty="0"/>
          </a:p>
        </p:txBody>
      </p:sp>
      <p:pic>
        <p:nvPicPr>
          <p:cNvPr id="26626" name="Picture 2" descr="http://images.tutorvista.com/cms/images/123/vertebr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792" y="1698901"/>
            <a:ext cx="5290822" cy="4330838"/>
          </a:xfrm>
          <a:prstGeom prst="rect">
            <a:avLst/>
          </a:prstGeom>
          <a:noFill/>
        </p:spPr>
      </p:pic>
      <p:pic>
        <p:nvPicPr>
          <p:cNvPr id="26630" name="Picture 6" descr="http://ww2.valdosta.edu/%7Ejmlabroad/invertebrates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062" y="1596059"/>
            <a:ext cx="3933825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characteristics: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6000" dirty="0" smtClean="0"/>
              <a:t>Multicellular, eukaryotic, heterotrophic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000" dirty="0" smtClean="0"/>
              <a:t>2 groups: </a:t>
            </a:r>
            <a:r>
              <a:rPr lang="en-US" sz="6000" u="sng" dirty="0" smtClean="0">
                <a:solidFill>
                  <a:srgbClr val="FF0000"/>
                </a:solidFill>
              </a:rPr>
              <a:t>invertebrates</a:t>
            </a:r>
            <a:r>
              <a:rPr lang="en-US" sz="6000" dirty="0" smtClean="0"/>
              <a:t> (no backbone) &amp; </a:t>
            </a:r>
            <a:r>
              <a:rPr lang="en-US" sz="6000" u="sng" dirty="0" smtClean="0">
                <a:solidFill>
                  <a:srgbClr val="FF0000"/>
                </a:solidFill>
              </a:rPr>
              <a:t>vertebrates</a:t>
            </a:r>
            <a:r>
              <a:rPr lang="en-US" sz="6000" dirty="0" smtClean="0"/>
              <a:t> (have a backbone)</a:t>
            </a:r>
            <a:endParaRPr lang="en-US" sz="6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59880" y="2452680"/>
              <a:ext cx="6429600" cy="214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3680" y="2389320"/>
                <a:ext cx="6461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05080" y="3393360"/>
              <a:ext cx="3691080" cy="119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9240" y="3329640"/>
                <a:ext cx="3722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0" y="619200"/>
              <a:ext cx="2607840" cy="250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5840" y="555480"/>
                <a:ext cx="26395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119240" y="1262160"/>
              <a:ext cx="5143680" cy="143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3400" y="1198440"/>
                <a:ext cx="5175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1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FF0000"/>
                </a:solidFill>
              </a:rPr>
              <a:t>Protein Synthesis</a:t>
            </a:r>
            <a:r>
              <a:rPr lang="en-US" sz="3600" dirty="0" smtClean="0"/>
              <a:t>: </a:t>
            </a:r>
            <a:r>
              <a:rPr lang="en-US" sz="3600" dirty="0" smtClean="0">
                <a:sym typeface="Wingdings" panose="05000000000000000000" pitchFamily="2" charset="2"/>
              </a:rPr>
              <a:t>occurs in </a:t>
            </a:r>
            <a:r>
              <a:rPr lang="en-US" sz="3600" u="sng" dirty="0" smtClean="0">
                <a:solidFill>
                  <a:srgbClr val="0070C0"/>
                </a:solidFill>
                <a:sym typeface="Wingdings" panose="05000000000000000000" pitchFamily="2" charset="2"/>
              </a:rPr>
              <a:t>ribosomes</a:t>
            </a:r>
            <a:endParaRPr lang="en-US" sz="36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3600" u="sng" dirty="0" smtClean="0">
                <a:solidFill>
                  <a:srgbClr val="0070C0"/>
                </a:solidFill>
              </a:rPr>
              <a:t>DNA</a:t>
            </a:r>
            <a:r>
              <a:rPr lang="en-US" altLang="en-US" sz="3600" dirty="0" smtClean="0">
                <a:sym typeface="Wingdings" panose="05000000000000000000" pitchFamily="2" charset="2"/>
              </a:rPr>
              <a:t> RNA  protein</a:t>
            </a:r>
          </a:p>
          <a:p>
            <a:pPr marL="0" indent="0">
              <a:buNone/>
            </a:pPr>
            <a:r>
              <a:rPr lang="en-US" altLang="en-US" sz="3600" dirty="0" smtClean="0"/>
              <a:t>proteins </a:t>
            </a:r>
            <a:r>
              <a:rPr lang="en-US" altLang="en-US" sz="3600" dirty="0"/>
              <a:t>are used for structures such as muscle </a:t>
            </a:r>
            <a:r>
              <a:rPr lang="en-US" altLang="en-US" sz="3600" dirty="0" smtClean="0"/>
              <a:t>fiber, </a:t>
            </a:r>
            <a:r>
              <a:rPr lang="en-US" altLang="en-US" sz="3600" u="sng" dirty="0" smtClean="0">
                <a:solidFill>
                  <a:srgbClr val="0070C0"/>
                </a:solidFill>
              </a:rPr>
              <a:t>enzymes, hormones, </a:t>
            </a:r>
            <a:r>
              <a:rPr lang="en-US" altLang="en-US" sz="3600" dirty="0" smtClean="0"/>
              <a:t>and </a:t>
            </a:r>
            <a:r>
              <a:rPr lang="en-US" altLang="en-US" sz="3600" dirty="0"/>
              <a:t>pigments.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Lipid Synthesis</a:t>
            </a:r>
            <a:r>
              <a:rPr lang="en-US" sz="3600" dirty="0" smtClean="0">
                <a:sym typeface="Wingdings" panose="05000000000000000000" pitchFamily="2" charset="2"/>
              </a:rPr>
              <a:t>: Phospho</a:t>
            </a:r>
            <a:r>
              <a:rPr lang="en-US" sz="3600" u="sng" dirty="0" smtClean="0">
                <a:solidFill>
                  <a:srgbClr val="0070C0"/>
                </a:solidFill>
                <a:sym typeface="Wingdings" panose="05000000000000000000" pitchFamily="2" charset="2"/>
              </a:rPr>
              <a:t>lipids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in </a:t>
            </a:r>
            <a:r>
              <a:rPr lang="en-US" sz="3600" u="sng" dirty="0" smtClean="0">
                <a:solidFill>
                  <a:srgbClr val="0070C0"/>
                </a:solidFill>
                <a:sym typeface="Wingdings" panose="05000000000000000000" pitchFamily="2" charset="2"/>
              </a:rPr>
              <a:t>cell membranes</a:t>
            </a:r>
            <a:endParaRPr lang="en-US" sz="3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863072" cy="40233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BLOOD</a:t>
            </a:r>
            <a:r>
              <a:rPr lang="en-US" sz="2400" dirty="0" smtClean="0"/>
              <a:t>: carry </a:t>
            </a:r>
            <a:r>
              <a:rPr lang="en-US" sz="2400" u="sng" dirty="0" smtClean="0">
                <a:solidFill>
                  <a:srgbClr val="0070C0"/>
                </a:solidFill>
              </a:rPr>
              <a:t>nutrients </a:t>
            </a:r>
            <a:r>
              <a:rPr lang="en-US" sz="2400" dirty="0" smtClean="0"/>
              <a:t>&amp; oxygen to cells &amp; waste products </a:t>
            </a:r>
            <a:r>
              <a:rPr lang="en-US" sz="2400" u="sng" dirty="0" smtClean="0">
                <a:solidFill>
                  <a:srgbClr val="0070C0"/>
                </a:solidFill>
              </a:rPr>
              <a:t>away</a:t>
            </a:r>
            <a:endParaRPr lang="en-US" sz="2400" u="sng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Open vs Closed</a:t>
            </a:r>
            <a:r>
              <a:rPr lang="en-US" sz="2400" dirty="0" smtClean="0"/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</a:t>
            </a:r>
            <a:r>
              <a:rPr lang="en-US" altLang="en-US" sz="3200" b="1" dirty="0" smtClean="0"/>
              <a:t>open</a:t>
            </a:r>
            <a:r>
              <a:rPr lang="en-US" altLang="en-US" sz="3200" b="1" u="sng" dirty="0" smtClean="0"/>
              <a:t> </a:t>
            </a:r>
            <a:r>
              <a:rPr lang="en-US" altLang="en-US" sz="2400" b="1" dirty="0"/>
              <a:t>circulatory system</a:t>
            </a:r>
            <a:r>
              <a:rPr lang="en-US" altLang="en-US" sz="2400" dirty="0"/>
              <a:t>, the blood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flows freely </a:t>
            </a:r>
            <a:r>
              <a:rPr lang="en-US" altLang="en-US" sz="2400" dirty="0" smtClean="0"/>
              <a:t>in </a:t>
            </a:r>
            <a:r>
              <a:rPr lang="en-US" altLang="en-US" sz="2400" dirty="0"/>
              <a:t>a body cavity where it </a:t>
            </a:r>
            <a:r>
              <a:rPr lang="en-US" altLang="en-US" sz="2400" dirty="0" smtClean="0"/>
              <a:t>makes </a:t>
            </a:r>
            <a:r>
              <a:rPr lang="en-US" altLang="en-US" sz="2400" dirty="0"/>
              <a:t>direct contact with internal organs</a:t>
            </a:r>
            <a:r>
              <a:rPr lang="en-US" alt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/>
              <a:t> </a:t>
            </a:r>
            <a:r>
              <a:rPr lang="en-US" altLang="en-US" sz="3200" b="1" dirty="0" smtClean="0"/>
              <a:t>closed </a:t>
            </a:r>
            <a:r>
              <a:rPr lang="en-US" altLang="en-US" sz="2400" b="1" dirty="0"/>
              <a:t>circulatory system</a:t>
            </a:r>
            <a:r>
              <a:rPr lang="en-US" altLang="en-US" sz="2400" dirty="0"/>
              <a:t> blood </a:t>
            </a:r>
            <a:r>
              <a:rPr lang="en-US" altLang="en-US" sz="2400" dirty="0" smtClean="0"/>
              <a:t>is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enclosed </a:t>
            </a:r>
            <a:r>
              <a:rPr lang="en-US" altLang="en-US" sz="2400" dirty="0" smtClean="0"/>
              <a:t>in </a:t>
            </a:r>
            <a:r>
              <a:rPr lang="en-US" altLang="en-US" sz="2400" dirty="0"/>
              <a:t>vessels such </a:t>
            </a:r>
            <a:r>
              <a:rPr lang="en-US" altLang="en-US" sz="2400" dirty="0" smtClean="0"/>
              <a:t>as</a:t>
            </a:r>
            <a:r>
              <a:rPr lang="en-US" altLang="en-US" sz="2400" dirty="0"/>
              <a:t> </a:t>
            </a:r>
            <a:r>
              <a:rPr lang="en-US" altLang="en-US" sz="2400" u="sng" dirty="0">
                <a:solidFill>
                  <a:srgbClr val="0070C0"/>
                </a:solidFill>
              </a:rPr>
              <a:t>arteries</a:t>
            </a:r>
            <a:r>
              <a:rPr lang="en-US" altLang="en-US" sz="2400" dirty="0" smtClean="0"/>
              <a:t> and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veins.</a:t>
            </a:r>
            <a:endParaRPr lang="en-US" altLang="en-US" sz="24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4 chambered heart</a:t>
            </a:r>
            <a:r>
              <a:rPr lang="en-US" altLang="en-US" sz="2400" dirty="0" smtClean="0"/>
              <a:t>: separates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oxygenated </a:t>
            </a:r>
            <a:r>
              <a:rPr lang="en-US" altLang="en-US" sz="2400" dirty="0" smtClean="0"/>
              <a:t>&amp; deoxygenated blood; mammals only</a:t>
            </a:r>
            <a:endParaRPr lang="en-US" altLang="en-US" sz="2400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884164" y="0"/>
            <a:ext cx="5495036" cy="3670299"/>
            <a:chOff x="5884164" y="0"/>
            <a:chExt cx="5495036" cy="3670299"/>
          </a:xfrm>
        </p:grpSpPr>
        <p:pic>
          <p:nvPicPr>
            <p:cNvPr id="4" name="Picture 3" descr="http://image.slidesharecdn.com/chapter34circulationandcardiovascularsystem-130616140216-phpapp02/95/circulation-and-cardiovascular-system-6-638.jpg?cb=137139135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57"/>
            <a:stretch/>
          </p:blipFill>
          <p:spPr bwMode="auto">
            <a:xfrm>
              <a:off x="5884164" y="197484"/>
              <a:ext cx="5495036" cy="34728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375400" y="0"/>
              <a:ext cx="200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OPEN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82100" y="0"/>
              <a:ext cx="200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CLOSED</a:t>
              </a:r>
              <a:endParaRPr lang="en-US" dirty="0"/>
            </a:p>
          </p:txBody>
        </p:sp>
      </p:grpSp>
      <p:pic>
        <p:nvPicPr>
          <p:cNvPr id="1026" name="Picture 2" descr="http://www.drugdevelopment-technology.com/projects/lipitor/images/1_Labelled_Human_He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0"/>
            <a:ext cx="428625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54880" y="5691240"/>
              <a:ext cx="10037520" cy="357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9040" y="5627520"/>
                <a:ext cx="10069200" cy="4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6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dirty="0"/>
              <a:t>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8" y="2084832"/>
            <a:ext cx="5991352" cy="402336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Nepridia</a:t>
            </a:r>
            <a:r>
              <a:rPr lang="en-US" dirty="0">
                <a:solidFill>
                  <a:srgbClr val="FF0000"/>
                </a:solidFill>
              </a:rPr>
              <a:t> / Malpighian </a:t>
            </a:r>
            <a:r>
              <a:rPr lang="en-US" dirty="0" smtClean="0">
                <a:solidFill>
                  <a:srgbClr val="FF0000"/>
                </a:solidFill>
              </a:rPr>
              <a:t>tubules: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b="1" dirty="0" smtClean="0"/>
              <a:t>  </a:t>
            </a:r>
            <a:r>
              <a:rPr lang="en-US" altLang="en-US" sz="2400" b="1" u="sng" dirty="0" err="1" smtClean="0"/>
              <a:t>nephridia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annelid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worms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  </a:t>
            </a:r>
            <a:r>
              <a:rPr lang="en-US" altLang="en-US" sz="2400" u="sng" dirty="0" err="1" smtClean="0">
                <a:solidFill>
                  <a:srgbClr val="0070C0"/>
                </a:solidFill>
              </a:rPr>
              <a:t>Malphigian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 tubules </a:t>
            </a:r>
            <a:r>
              <a:rPr lang="en-US" altLang="en-US" sz="2400" dirty="0" smtClean="0"/>
              <a:t>in insects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  specialized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excretory </a:t>
            </a:r>
            <a:r>
              <a:rPr lang="en-US" altLang="en-US" sz="2400" dirty="0" smtClean="0"/>
              <a:t>structures </a:t>
            </a:r>
            <a:r>
              <a:rPr lang="en-US" altLang="en-US" sz="2400" dirty="0"/>
              <a:t>in some body segments to </a:t>
            </a:r>
            <a:r>
              <a:rPr lang="en-US" altLang="en-US" sz="2400" dirty="0" smtClean="0"/>
              <a:t>filter and </a:t>
            </a:r>
            <a:r>
              <a:rPr lang="en-US" altLang="en-US" sz="2400" u="sng" dirty="0" smtClean="0">
                <a:solidFill>
                  <a:srgbClr val="0070C0"/>
                </a:solidFill>
              </a:rPr>
              <a:t>remove </a:t>
            </a:r>
            <a:r>
              <a:rPr lang="en-US" altLang="en-US" sz="2400" dirty="0" smtClean="0"/>
              <a:t>waste </a:t>
            </a:r>
            <a:r>
              <a:rPr lang="en-US" altLang="en-US" sz="2400" dirty="0"/>
              <a:t>from the </a:t>
            </a:r>
            <a:r>
              <a:rPr lang="en-US" altLang="en-US" sz="2400" dirty="0" smtClean="0"/>
              <a:t>blood</a:t>
            </a:r>
          </a:p>
          <a:p>
            <a:endParaRPr lang="en-US" altLang="en-US" sz="2400" dirty="0"/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Kidneys: </a:t>
            </a:r>
            <a:r>
              <a:rPr lang="en-US" sz="2400" dirty="0" smtClean="0"/>
              <a:t>made </a:t>
            </a:r>
            <a:r>
              <a:rPr lang="en-US" sz="2400" dirty="0"/>
              <a:t>up of smaller parts called </a:t>
            </a:r>
            <a:r>
              <a:rPr lang="en-US" sz="2400" b="1" u="sng" dirty="0"/>
              <a:t>nephrons</a:t>
            </a:r>
            <a:r>
              <a:rPr lang="en-US" sz="2400" dirty="0"/>
              <a:t> to filter </a:t>
            </a:r>
            <a:r>
              <a:rPr lang="en-US" sz="2400" u="sng" dirty="0" smtClean="0">
                <a:solidFill>
                  <a:srgbClr val="0070C0"/>
                </a:solidFill>
              </a:rPr>
              <a:t>wastes </a:t>
            </a:r>
            <a:r>
              <a:rPr lang="en-US" sz="2400" dirty="0" smtClean="0"/>
              <a:t>from the </a:t>
            </a:r>
            <a:r>
              <a:rPr lang="en-US" sz="2400" u="sng" dirty="0" smtClean="0">
                <a:solidFill>
                  <a:srgbClr val="0070C0"/>
                </a:solidFill>
              </a:rPr>
              <a:t>blood.</a:t>
            </a:r>
            <a:endParaRPr lang="en-US" sz="2400" u="sng" dirty="0">
              <a:solidFill>
                <a:srgbClr val="0070C0"/>
              </a:solidFill>
            </a:endParaRPr>
          </a:p>
          <a:p>
            <a:endParaRPr lang="en-US" altLang="en-US" sz="2400" dirty="0" smtClean="0">
              <a:solidFill>
                <a:srgbClr val="FF0000"/>
              </a:solidFill>
            </a:endParaRPr>
          </a:p>
          <a:p>
            <a:endParaRPr lang="en-US" alt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s://osmoregandexcretion.wikispaces.com/file/view/malpighian%20tubules.bmp/202386420/malpighian%20tubules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0"/>
            <a:ext cx="5972556" cy="455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livingdonor101.com/kidne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98" y="-7239"/>
            <a:ext cx="5913120" cy="45639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14280" y="1250280"/>
              <a:ext cx="2036520" cy="59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440" y="1186560"/>
                <a:ext cx="2068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369080" y="1405080"/>
              <a:ext cx="2072160" cy="107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3240" y="1341360"/>
                <a:ext cx="21038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892800" y="2714760"/>
              <a:ext cx="2905560" cy="95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960" y="2651040"/>
                <a:ext cx="2937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774000" y="3798000"/>
              <a:ext cx="4619880" cy="190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8160" y="3734640"/>
                <a:ext cx="46515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262080" y="4226760"/>
              <a:ext cx="4822200" cy="155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240" y="4163040"/>
                <a:ext cx="48538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488160" y="4440960"/>
              <a:ext cx="881280" cy="83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2320" y="4377600"/>
                <a:ext cx="912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988200" y="4024440"/>
              <a:ext cx="4655880" cy="107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2360" y="3960720"/>
                <a:ext cx="46875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1952640" y="3691080"/>
              <a:ext cx="3953160" cy="95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36800" y="3627360"/>
                <a:ext cx="39848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738360" y="3440880"/>
              <a:ext cx="2786400" cy="957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2160" y="3377520"/>
                <a:ext cx="2818440" cy="2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0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72" y="1872867"/>
            <a:ext cx="7094862" cy="44397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Skin: </a:t>
            </a:r>
            <a:r>
              <a:rPr lang="en-US" altLang="en-US" sz="2800" dirty="0" smtClean="0"/>
              <a:t>in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worms</a:t>
            </a:r>
            <a:r>
              <a:rPr lang="en-US" altLang="en-US" sz="2800" dirty="0" smtClean="0"/>
              <a:t>, oxygen is </a:t>
            </a:r>
            <a:r>
              <a:rPr lang="en-US" altLang="en-US" sz="2800" dirty="0"/>
              <a:t>able to diffuse through moist </a:t>
            </a:r>
            <a:r>
              <a:rPr lang="en-US" altLang="en-US" sz="2800" dirty="0" smtClean="0"/>
              <a:t>skin and </a:t>
            </a:r>
            <a:r>
              <a:rPr lang="en-US" altLang="en-US" sz="2800" dirty="0"/>
              <a:t>enter the </a:t>
            </a:r>
            <a:r>
              <a:rPr lang="en-US" altLang="en-US" sz="2800" dirty="0" smtClean="0"/>
              <a:t>bloodstream.</a:t>
            </a:r>
            <a:r>
              <a:rPr lang="en-US" sz="2800" dirty="0"/>
              <a:t> </a:t>
            </a:r>
            <a:endParaRPr lang="en-US" altLang="en-US" sz="2800" u="sng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Spiracles: </a:t>
            </a:r>
            <a:r>
              <a:rPr lang="en-US" altLang="en-US" sz="2800" dirty="0" smtClean="0"/>
              <a:t>tiny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pores </a:t>
            </a:r>
            <a:r>
              <a:rPr lang="en-US" altLang="en-US" sz="2800" dirty="0" smtClean="0"/>
              <a:t>in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insects</a:t>
            </a:r>
            <a:r>
              <a:rPr lang="en-US" altLang="en-US" sz="2800" dirty="0" smtClean="0"/>
              <a:t> that take in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oxygen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Gills: </a:t>
            </a:r>
            <a:r>
              <a:rPr lang="en-US" altLang="en-US" sz="2800" dirty="0" smtClean="0"/>
              <a:t>thin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membranes </a:t>
            </a:r>
            <a:r>
              <a:rPr lang="en-US" altLang="en-US" sz="2800" dirty="0" smtClean="0"/>
              <a:t>that </a:t>
            </a:r>
            <a:r>
              <a:rPr lang="en-US" altLang="en-US" sz="2800" dirty="0"/>
              <a:t>allow the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exchange </a:t>
            </a:r>
            <a:r>
              <a:rPr lang="en-US" altLang="en-US" sz="2800" dirty="0" smtClean="0"/>
              <a:t>of </a:t>
            </a:r>
            <a:r>
              <a:rPr lang="en-US" altLang="en-US" sz="2800" dirty="0"/>
              <a:t>oxygen from the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water </a:t>
            </a:r>
            <a:r>
              <a:rPr lang="en-US" altLang="en-US" sz="2800" dirty="0" smtClean="0"/>
              <a:t>into </a:t>
            </a:r>
            <a:r>
              <a:rPr lang="en-US" altLang="en-US" sz="2800" dirty="0"/>
              <a:t>the bloodstream</a:t>
            </a:r>
            <a:r>
              <a:rPr lang="en-US" altLang="en-US" sz="2800" dirty="0" smtClean="0"/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Lungs: </a:t>
            </a:r>
            <a:r>
              <a:rPr lang="en-US" altLang="en-US" sz="2800" dirty="0" smtClean="0"/>
              <a:t>Contain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smtClean="0"/>
              <a:t>alveoli</a:t>
            </a:r>
            <a:r>
              <a:rPr lang="en-US" altLang="en-US" sz="2800" dirty="0" smtClean="0"/>
              <a:t>  (small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air sacs </a:t>
            </a:r>
            <a:r>
              <a:rPr lang="en-US" altLang="en-US" sz="2800" dirty="0" smtClean="0"/>
              <a:t>that allow </a:t>
            </a:r>
            <a:r>
              <a:rPr lang="en-US" altLang="en-US" sz="2800" dirty="0"/>
              <a:t>for fast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diffusion </a:t>
            </a:r>
            <a:r>
              <a:rPr lang="en-US" altLang="en-US" sz="2800" dirty="0" smtClean="0"/>
              <a:t>of </a:t>
            </a:r>
            <a:r>
              <a:rPr lang="en-US" altLang="en-US" sz="2800" dirty="0"/>
              <a:t>oxygen into blood and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carbon dioxide </a:t>
            </a:r>
            <a:r>
              <a:rPr lang="en-US" altLang="en-US" sz="2800" dirty="0" smtClean="0"/>
              <a:t>out </a:t>
            </a:r>
            <a:r>
              <a:rPr lang="en-US" altLang="en-US" sz="2800" dirty="0"/>
              <a:t>of blood).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http://www.funscience.in/images/StudyZone/Biology/Respiration/Earthwor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1487494"/>
            <a:ext cx="4452731" cy="325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edia.web.britannica.com/eb-media/38/92938-004-E0B1C8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73" y="3372482"/>
            <a:ext cx="7092497" cy="290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mg.webmd.com/dtmcms/live/webmd/consumer_assets/site_images/media/medical/hw/n55511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14" y="1195709"/>
            <a:ext cx="4627757" cy="435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google.com/url?source=imgres&amp;ct=tbn&amp;q=http://163.16.28.248/bio/activelearner/44/images/ch44c5.jpg&amp;sa=X&amp;ei=-b3ET7Rp6eHRAZ--mMUK&amp;ved=0CAUQ8wc4CA&amp;usg=AFQjCNGVAKqXtJRj_qZZHnfwyJfNRXCJY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42583" y="2246243"/>
            <a:ext cx="4267200" cy="3168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23800" y="3024360"/>
              <a:ext cx="6834600" cy="142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960" y="2960640"/>
                <a:ext cx="686628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7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</a:t>
            </a:r>
            <a:r>
              <a:rPr lang="en-US" dirty="0"/>
              <a:t>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2034209"/>
            <a:ext cx="713921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0000"/>
                </a:solidFill>
              </a:rPr>
              <a:t>Mandibles / </a:t>
            </a:r>
            <a:r>
              <a:rPr lang="en-US" sz="3200" dirty="0" smtClean="0">
                <a:solidFill>
                  <a:srgbClr val="FF0000"/>
                </a:solidFill>
              </a:rPr>
              <a:t>Teeth</a:t>
            </a:r>
            <a:r>
              <a:rPr lang="en-US" sz="2800" dirty="0" smtClean="0"/>
              <a:t>: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chewing </a:t>
            </a:r>
            <a:r>
              <a:rPr lang="en-US" altLang="en-US" sz="3200" u="sng" dirty="0" smtClean="0">
                <a:solidFill>
                  <a:srgbClr val="0070C0"/>
                </a:solidFill>
              </a:rPr>
              <a:t>mouth parts </a:t>
            </a:r>
            <a:r>
              <a:rPr lang="en-US" altLang="en-US" sz="3200" dirty="0" smtClean="0"/>
              <a:t>found in insects; specialized</a:t>
            </a:r>
            <a:r>
              <a:rPr lang="en-US" altLang="en-US" sz="3200" u="sng" dirty="0" smtClean="0">
                <a:solidFill>
                  <a:srgbClr val="0070C0"/>
                </a:solidFill>
              </a:rPr>
              <a:t> teeth </a:t>
            </a:r>
            <a:r>
              <a:rPr lang="en-US" altLang="en-US" sz="3200" dirty="0" smtClean="0"/>
              <a:t>in vertebrates</a:t>
            </a:r>
            <a:endParaRPr lang="en-US" sz="2800" dirty="0" smtClean="0"/>
          </a:p>
          <a:p>
            <a:pPr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792278" y="223629"/>
            <a:ext cx="3525078" cy="6313143"/>
            <a:chOff x="7792278" y="223629"/>
            <a:chExt cx="3525078" cy="6313143"/>
          </a:xfrm>
        </p:grpSpPr>
        <p:pic>
          <p:nvPicPr>
            <p:cNvPr id="4098" name="Picture 2" descr="https://upload.wikimedia.org/wikipedia/commons/6/62/Mandible_%28PSF%29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92278" y="223629"/>
              <a:ext cx="3525078" cy="3191379"/>
            </a:xfrm>
            <a:prstGeom prst="rect">
              <a:avLst/>
            </a:prstGeom>
            <a:noFill/>
          </p:spPr>
        </p:pic>
        <p:pic>
          <p:nvPicPr>
            <p:cNvPr id="4100" name="Picture 4" descr="http://media.dentalcare.com/images/en-US/education/ce136/fig0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05660" y="3617843"/>
              <a:ext cx="2918929" cy="29189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614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</a:t>
            </a:r>
            <a:r>
              <a:rPr lang="en-US" dirty="0"/>
              <a:t>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2034209"/>
            <a:ext cx="1149917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</a:rPr>
              <a:t>Digestive tract</a:t>
            </a:r>
            <a:r>
              <a:rPr lang="en-US" sz="2800" dirty="0" smtClean="0"/>
              <a:t>: </a:t>
            </a:r>
            <a:r>
              <a:rPr lang="en-US" altLang="en-US" sz="3200" dirty="0" smtClean="0"/>
              <a:t>intestinal lining </a:t>
            </a:r>
            <a:r>
              <a:rPr lang="en-US" altLang="en-US" sz="3200" dirty="0"/>
              <a:t>contains finger-like </a:t>
            </a:r>
            <a:r>
              <a:rPr lang="en-US" altLang="en-US" sz="3200" u="sng" dirty="0" smtClean="0">
                <a:solidFill>
                  <a:srgbClr val="0070C0"/>
                </a:solidFill>
              </a:rPr>
              <a:t>projections </a:t>
            </a:r>
            <a:r>
              <a:rPr lang="en-US" altLang="en-US" sz="3200" dirty="0" smtClean="0"/>
              <a:t>called </a:t>
            </a:r>
            <a:r>
              <a:rPr lang="en-US" altLang="en-US" sz="3200" b="1" u="sng" dirty="0"/>
              <a:t>microvilli</a:t>
            </a:r>
            <a:r>
              <a:rPr lang="en-US" altLang="en-US" sz="3200" u="sng" dirty="0"/>
              <a:t> </a:t>
            </a:r>
            <a:r>
              <a:rPr lang="en-US" altLang="en-US" sz="3200" dirty="0"/>
              <a:t>to increase the </a:t>
            </a:r>
            <a:r>
              <a:rPr lang="en-US" altLang="en-US" sz="3200" u="sng" dirty="0" smtClean="0">
                <a:solidFill>
                  <a:srgbClr val="0070C0"/>
                </a:solidFill>
              </a:rPr>
              <a:t>surface area </a:t>
            </a:r>
            <a:r>
              <a:rPr lang="en-US" altLang="en-US" sz="3200" dirty="0" smtClean="0"/>
              <a:t>and </a:t>
            </a:r>
            <a:r>
              <a:rPr lang="en-US" altLang="en-US" sz="3200" dirty="0"/>
              <a:t>allow for more efficient </a:t>
            </a:r>
            <a:r>
              <a:rPr lang="en-US" altLang="en-US" sz="3200" u="sng" dirty="0" smtClean="0">
                <a:solidFill>
                  <a:srgbClr val="0070C0"/>
                </a:solidFill>
              </a:rPr>
              <a:t>nutrient absorption.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102" name="Picture 6" descr="http://image.slidesharecdn.com/smallintestine-140925031620-phpapp01/95/small-intestine-11-638.jpg?cb=1411615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018" y="3012378"/>
            <a:ext cx="6894582" cy="405765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9440" y="2738520"/>
              <a:ext cx="9430200" cy="226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600" y="2674800"/>
                <a:ext cx="9461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21520" y="3143160"/>
              <a:ext cx="2548440" cy="1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680" y="3079800"/>
                <a:ext cx="25801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297960" y="2190600"/>
              <a:ext cx="7525080" cy="238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2120" y="2127240"/>
                <a:ext cx="75567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69000" y="2297880"/>
              <a:ext cx="2810160" cy="107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160" y="2234520"/>
                <a:ext cx="28422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3809880" y="488160"/>
              <a:ext cx="7108560" cy="1393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00520" y="478800"/>
                <a:ext cx="7127280" cy="14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6905520" y="964440"/>
              <a:ext cx="178920" cy="214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89680" y="901080"/>
                <a:ext cx="2106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5405400" y="797760"/>
              <a:ext cx="3560400" cy="2500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96040" y="788400"/>
                <a:ext cx="3579120" cy="251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4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590</TotalTime>
  <Words>453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Courier New</vt:lpstr>
      <vt:lpstr>Tw Cen MT</vt:lpstr>
      <vt:lpstr>Tw Cen MT Condensed</vt:lpstr>
      <vt:lpstr>Wingdings</vt:lpstr>
      <vt:lpstr>Wingdings 3</vt:lpstr>
      <vt:lpstr>Integral</vt:lpstr>
      <vt:lpstr>ANIMALS…Fast and furious! </vt:lpstr>
      <vt:lpstr>Observing invertebrates and vertebrates</vt:lpstr>
      <vt:lpstr>Animal characteristics:</vt:lpstr>
      <vt:lpstr>Synthesis</vt:lpstr>
      <vt:lpstr>TRansport</vt:lpstr>
      <vt:lpstr>Excretion</vt:lpstr>
      <vt:lpstr>Respiration</vt:lpstr>
      <vt:lpstr>Nutrition</vt:lpstr>
      <vt:lpstr>Nutrition</vt:lpstr>
      <vt:lpstr>Growth and Development</vt:lpstr>
      <vt:lpstr>Growth and Development</vt:lpstr>
      <vt:lpstr>Reproduction</vt:lpstr>
      <vt:lpstr>Reproduction</vt:lpstr>
      <vt:lpstr>Regulation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ANIMALS…Fast and furious!</dc:title>
  <dc:creator>Buchy, Emily A.</dc:creator>
  <cp:lastModifiedBy>Buchy, Emily A.</cp:lastModifiedBy>
  <cp:revision>30</cp:revision>
  <dcterms:created xsi:type="dcterms:W3CDTF">2016-05-09T14:23:03Z</dcterms:created>
  <dcterms:modified xsi:type="dcterms:W3CDTF">2016-05-12T18:04:02Z</dcterms:modified>
</cp:coreProperties>
</file>