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AAD56-CF9E-4BBE-85BA-4B5FD6B46E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FEF3E-9AC8-4449-8DC8-CB776A99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66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575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527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310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5213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3065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080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File:Evolution_timeline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Characteristics and Processes of Life </a:t>
            </a:r>
            <a:endParaRPr lang="en-US" sz="3600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1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7412" y="1600200"/>
            <a:ext cx="8915400" cy="3777622"/>
          </a:xfrm>
        </p:spPr>
        <p:txBody>
          <a:bodyPr/>
          <a:lstStyle/>
          <a:p>
            <a:r>
              <a:rPr lang="en-US" sz="2800" u="sng" dirty="0"/>
              <a:t>You will be graded on:</a:t>
            </a:r>
            <a:endParaRPr lang="en-US" sz="2800" dirty="0"/>
          </a:p>
          <a:p>
            <a:pPr lvl="1"/>
            <a:r>
              <a:rPr lang="en-US" sz="2400" dirty="0"/>
              <a:t>The poster you create (for content and appearance)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25 pts total </a:t>
            </a:r>
          </a:p>
          <a:p>
            <a:pPr lvl="1"/>
            <a:r>
              <a:rPr lang="en-US" sz="2400" dirty="0"/>
              <a:t>Sample format below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Assignment: STERNGRR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968749"/>
              </p:ext>
            </p:extLst>
          </p:nvPr>
        </p:nvGraphicFramePr>
        <p:xfrm>
          <a:off x="2652712" y="4304132"/>
          <a:ext cx="8726488" cy="2049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848"/>
                <a:gridCol w="1980848"/>
                <a:gridCol w="2224792"/>
                <a:gridCol w="2540000"/>
              </a:tblGrid>
              <a:tr h="1024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Synthesis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Transport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Excretion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Respiration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4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Nutrition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Growth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Reproduction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Regulation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0113" y="1600201"/>
            <a:ext cx="8610600" cy="4178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Answer questions 20-33</a:t>
            </a:r>
          </a:p>
          <a:p>
            <a:r>
              <a:rPr lang="en-US" sz="2400" dirty="0" smtClean="0"/>
              <a:t>Check your answers at the SSS </a:t>
            </a:r>
            <a:r>
              <a:rPr lang="en-US" sz="2400" i="1" u="sng" dirty="0" smtClean="0"/>
              <a:t>when you finish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0113" y="1669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Scientific Method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Problem Solving Set – HB p.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2781300"/>
            <a:ext cx="739512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Life Characteristic #1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754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Genetic Code: All living things are made from a universal</a:t>
            </a:r>
          </a:p>
          <a:p>
            <a:pPr eaLnBrk="1" hangingPunct="1">
              <a:buFontTx/>
              <a:buNone/>
            </a:pPr>
            <a:r>
              <a:rPr lang="en-US" altLang="en-US" sz="3200" u="sng" dirty="0" smtClean="0">
                <a:solidFill>
                  <a:srgbClr val="FF0066"/>
                </a:solidFill>
              </a:rPr>
              <a:t>Genetic code</a:t>
            </a:r>
            <a:r>
              <a:rPr lang="en-US" altLang="en-US" sz="3200" dirty="0" smtClean="0"/>
              <a:t> (DNA, RNA)</a:t>
            </a:r>
          </a:p>
          <a:p>
            <a:pPr eaLnBrk="1" hangingPunct="1">
              <a:buFontTx/>
              <a:buNone/>
            </a:pPr>
            <a:endParaRPr lang="en-US" altLang="en-US" sz="3200" dirty="0" smtClean="0"/>
          </a:p>
          <a:p>
            <a:pPr eaLnBrk="1" hangingPunct="1">
              <a:buFontTx/>
              <a:buNone/>
            </a:pPr>
            <a:r>
              <a:rPr lang="en-US" altLang="en-US" sz="3200" dirty="0" smtClean="0"/>
              <a:t>This is also known as </a:t>
            </a: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solidFill>
                  <a:srgbClr val="00B050"/>
                </a:solidFill>
              </a:rPr>
              <a:t>heredity</a:t>
            </a:r>
            <a:r>
              <a:rPr lang="en-US" altLang="en-US" sz="3200" dirty="0" smtClean="0"/>
              <a:t>.</a:t>
            </a:r>
          </a:p>
        </p:txBody>
      </p:sp>
      <p:pic>
        <p:nvPicPr>
          <p:cNvPr id="11268" name="Picture 6" descr="dna-model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429000"/>
            <a:ext cx="3238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1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Life Characteristic #2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5005388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All living things are made up of one or more </a:t>
            </a:r>
            <a:r>
              <a:rPr lang="en-US" altLang="en-US" sz="2800" u="sng" dirty="0" smtClean="0">
                <a:solidFill>
                  <a:srgbClr val="FF0066"/>
                </a:solidFill>
              </a:rPr>
              <a:t>cells. </a:t>
            </a:r>
          </a:p>
        </p:txBody>
      </p:sp>
      <p:pic>
        <p:nvPicPr>
          <p:cNvPr id="13316" name="Picture 6" descr="cell-inf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850711"/>
            <a:ext cx="355123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2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Life Characteristic #3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Living things can obtain and use </a:t>
            </a:r>
            <a:r>
              <a:rPr lang="en-US" altLang="en-US" sz="2800" u="sng" dirty="0" smtClean="0">
                <a:solidFill>
                  <a:srgbClr val="FF0066"/>
                </a:solidFill>
              </a:rPr>
              <a:t>energy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This is also called </a:t>
            </a:r>
            <a:r>
              <a:rPr lang="en-US" altLang="en-US" sz="2800" dirty="0" smtClean="0">
                <a:solidFill>
                  <a:srgbClr val="00B050"/>
                </a:solidFill>
              </a:rPr>
              <a:t>METABOLISM</a:t>
            </a:r>
          </a:p>
        </p:txBody>
      </p:sp>
      <p:pic>
        <p:nvPicPr>
          <p:cNvPr id="15364" name="Picture 6" descr="atpenergy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2" y="3472822"/>
            <a:ext cx="27416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8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Life Characteristic #4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133600"/>
            <a:ext cx="4178300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u="sng" dirty="0" smtClean="0">
                <a:solidFill>
                  <a:srgbClr val="FF0066"/>
                </a:solidFill>
              </a:rPr>
              <a:t>change</a:t>
            </a:r>
            <a:r>
              <a:rPr lang="en-US" altLang="en-US" sz="3200" dirty="0" smtClean="0"/>
              <a:t> over </a:t>
            </a:r>
            <a:r>
              <a:rPr lang="en-US" altLang="en-US" sz="3200" u="sng" dirty="0" smtClean="0">
                <a:solidFill>
                  <a:srgbClr val="FF0066"/>
                </a:solidFill>
              </a:rPr>
              <a:t>time </a:t>
            </a:r>
            <a:r>
              <a:rPr lang="en-US" altLang="en-US" sz="3200" dirty="0" smtClean="0"/>
              <a:t>a population.  (They </a:t>
            </a:r>
            <a:r>
              <a:rPr lang="en-US" altLang="en-US" sz="3200" b="1" u="sng" dirty="0" smtClean="0">
                <a:solidFill>
                  <a:srgbClr val="00B050"/>
                </a:solidFill>
              </a:rPr>
              <a:t>evolve</a:t>
            </a:r>
            <a:r>
              <a:rPr lang="en-US" altLang="en-US" sz="3200" dirty="0" smtClean="0"/>
              <a:t>)</a:t>
            </a:r>
          </a:p>
        </p:txBody>
      </p:sp>
      <p:pic>
        <p:nvPicPr>
          <p:cNvPr id="17412" name="Picture 6" descr="theory of evolut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1932467"/>
            <a:ext cx="52578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Life Characteristic #5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Living things are able to maintain </a:t>
            </a:r>
            <a:r>
              <a:rPr lang="en-US" altLang="en-US" sz="2800" u="sng" dirty="0" smtClean="0">
                <a:solidFill>
                  <a:srgbClr val="FF0066"/>
                </a:solidFill>
              </a:rPr>
              <a:t>homeostasis</a:t>
            </a:r>
            <a:r>
              <a:rPr lang="en-US" altLang="en-US" sz="2800" dirty="0" smtClean="0"/>
              <a:t>. (internal balance</a:t>
            </a:r>
            <a:r>
              <a:rPr lang="en-US" altLang="en-US" sz="2800" dirty="0" smtClean="0"/>
              <a:t>)(Regulation)</a:t>
            </a:r>
            <a:endParaRPr lang="en-US" altLang="en-US" sz="2800" b="1" i="1" dirty="0" smtClean="0"/>
          </a:p>
          <a:p>
            <a:pPr eaLnBrk="1" hangingPunct="1"/>
            <a:r>
              <a:rPr lang="en-US" altLang="en-US" sz="2800" b="1" i="1" dirty="0" smtClean="0"/>
              <a:t>Definition</a:t>
            </a:r>
            <a:r>
              <a:rPr lang="en-US" altLang="en-US" sz="2800" dirty="0" smtClean="0"/>
              <a:t>:</a:t>
            </a:r>
            <a:endParaRPr lang="en-US" altLang="en-US" sz="2800" dirty="0" smtClean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882900" y="4022411"/>
            <a:ext cx="7391400" cy="25908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ability to maintain a stable (balanced)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internal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56134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Life Characteristic #6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5030788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Living things are able to </a:t>
            </a:r>
            <a:r>
              <a:rPr lang="en-US" altLang="en-US" sz="3200" u="sng" dirty="0" smtClean="0">
                <a:solidFill>
                  <a:srgbClr val="FF0066"/>
                </a:solidFill>
              </a:rPr>
              <a:t>adapt or respond</a:t>
            </a:r>
            <a:r>
              <a:rPr lang="en-US" altLang="en-US" sz="3200" dirty="0" smtClean="0"/>
              <a:t> (adjust) to their environment.</a:t>
            </a:r>
          </a:p>
        </p:txBody>
      </p:sp>
      <p:pic>
        <p:nvPicPr>
          <p:cNvPr id="21508" name="Picture 6" descr="2703146160-61f006d6f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399" y="1905000"/>
            <a:ext cx="3898032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0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300" y="1739900"/>
            <a:ext cx="11696700" cy="49911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Circulate through all 8 Life Processes Stations and answer the questions on your sheet as you go.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There are 2 copies of EACH station sheet so SPREAD OUT!</a:t>
            </a:r>
          </a:p>
          <a:p>
            <a:r>
              <a:rPr lang="en-US" sz="2800" dirty="0" smtClean="0"/>
              <a:t>Do NOT copy answers from your classmates.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You should READ the information yourself and generate your OWN ANSWERS.</a:t>
            </a:r>
          </a:p>
          <a:p>
            <a:r>
              <a:rPr lang="en-US" sz="2800" dirty="0" smtClean="0"/>
              <a:t>You have 35 minutes.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STERNGRR Stations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73312" y="1790700"/>
            <a:ext cx="8915400" cy="44450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Create a poster for the 8 Life Processes (STERNGRR).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Include</a:t>
            </a:r>
            <a:r>
              <a:rPr lang="en-US" sz="2600" u="sng" dirty="0"/>
              <a:t>:</a:t>
            </a:r>
            <a:endParaRPr lang="en-US" sz="2600" dirty="0"/>
          </a:p>
          <a:p>
            <a:pPr lvl="1"/>
            <a:r>
              <a:rPr lang="en-US" sz="2200" dirty="0"/>
              <a:t>The life process </a:t>
            </a:r>
            <a:r>
              <a:rPr lang="en-US" sz="2200" dirty="0">
                <a:solidFill>
                  <a:srgbClr val="7030A0"/>
                </a:solidFill>
              </a:rPr>
              <a:t>term</a:t>
            </a:r>
            <a:r>
              <a:rPr lang="en-US" sz="2200" dirty="0"/>
              <a:t> (1 </a:t>
            </a:r>
            <a:r>
              <a:rPr lang="en-US" sz="2200" dirty="0" err="1"/>
              <a:t>pt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An </a:t>
            </a:r>
            <a:r>
              <a:rPr lang="en-US" sz="2200" dirty="0">
                <a:solidFill>
                  <a:srgbClr val="7030A0"/>
                </a:solidFill>
              </a:rPr>
              <a:t>image/drawing</a:t>
            </a:r>
            <a:r>
              <a:rPr lang="en-US" sz="2200" dirty="0"/>
              <a:t> to represent the life process (1 </a:t>
            </a:r>
            <a:r>
              <a:rPr lang="en-US" sz="2200" dirty="0" err="1"/>
              <a:t>pt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A </a:t>
            </a:r>
            <a:r>
              <a:rPr lang="en-US" sz="2200" dirty="0">
                <a:solidFill>
                  <a:srgbClr val="7030A0"/>
                </a:solidFill>
              </a:rPr>
              <a:t>definition</a:t>
            </a:r>
            <a:r>
              <a:rPr lang="en-US" sz="2200" dirty="0"/>
              <a:t> of what the process is (in simple terms)(1pt)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Be </a:t>
            </a:r>
            <a:r>
              <a:rPr lang="en-US" sz="2600" u="sng" dirty="0"/>
              <a:t>sure to:</a:t>
            </a:r>
            <a:endParaRPr lang="en-US" sz="2600" dirty="0"/>
          </a:p>
          <a:p>
            <a:pPr lvl="1"/>
            <a:r>
              <a:rPr lang="en-US" sz="2200" dirty="0"/>
              <a:t>Keep it colorful and easy to read (1 </a:t>
            </a:r>
            <a:r>
              <a:rPr lang="en-US" sz="2200" dirty="0" err="1"/>
              <a:t>pt</a:t>
            </a:r>
            <a:r>
              <a:rPr lang="en-US" sz="2200" dirty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Assignment: STERNGRR</a:t>
            </a:r>
          </a:p>
        </p:txBody>
      </p:sp>
    </p:spTree>
    <p:extLst>
      <p:ext uri="{BB962C8B-B14F-4D97-AF65-F5344CB8AC3E}">
        <p14:creationId xmlns:p14="http://schemas.microsoft.com/office/powerpoint/2010/main" val="28285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303</Words>
  <Application>Microsoft Office PowerPoint</Application>
  <PresentationFormat>Widescreen</PresentationFormat>
  <Paragraphs>54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Bradley Hand ITC</vt:lpstr>
      <vt:lpstr>Calibri</vt:lpstr>
      <vt:lpstr>Century Gothic</vt:lpstr>
      <vt:lpstr>Times New Roman</vt:lpstr>
      <vt:lpstr>Wingdings 3</vt:lpstr>
      <vt:lpstr>Wisp</vt:lpstr>
      <vt:lpstr>Unit 1 Continued</vt:lpstr>
      <vt:lpstr>Life Characteristic #1</vt:lpstr>
      <vt:lpstr>Life Characteristic #2</vt:lpstr>
      <vt:lpstr>Life Characteristic #3</vt:lpstr>
      <vt:lpstr>Life Characteristic #4</vt:lpstr>
      <vt:lpstr>Life Characteristic #5</vt:lpstr>
      <vt:lpstr>Life Characteristic #6</vt:lpstr>
      <vt:lpstr>STERNGRR Stations</vt:lpstr>
      <vt:lpstr>Assignment: STERNGRR</vt:lpstr>
      <vt:lpstr>Assignment: STERNGRR</vt:lpstr>
      <vt:lpstr>Scientific Method Problem Solving Set – HB p. 9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Mathis, Lindsay A.</dc:creator>
  <cp:lastModifiedBy>Mathis, Lindsay A.</cp:lastModifiedBy>
  <cp:revision>5</cp:revision>
  <dcterms:created xsi:type="dcterms:W3CDTF">2016-01-28T20:32:28Z</dcterms:created>
  <dcterms:modified xsi:type="dcterms:W3CDTF">2016-01-29T20:48:38Z</dcterms:modified>
</cp:coreProperties>
</file>